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7"/>
  </p:notesMasterIdLst>
  <p:handoutMasterIdLst>
    <p:handoutMasterId r:id="rId28"/>
  </p:handoutMasterIdLst>
  <p:sldIdLst>
    <p:sldId id="1566" r:id="rId2"/>
    <p:sldId id="2167" r:id="rId3"/>
    <p:sldId id="2226" r:id="rId4"/>
    <p:sldId id="2232" r:id="rId5"/>
    <p:sldId id="2256" r:id="rId6"/>
    <p:sldId id="2259" r:id="rId7"/>
    <p:sldId id="2258" r:id="rId8"/>
    <p:sldId id="2239" r:id="rId9"/>
    <p:sldId id="2251" r:id="rId10"/>
    <p:sldId id="2240" r:id="rId11"/>
    <p:sldId id="2241" r:id="rId12"/>
    <p:sldId id="2242" r:id="rId13"/>
    <p:sldId id="2243" r:id="rId14"/>
    <p:sldId id="2244" r:id="rId15"/>
    <p:sldId id="2245" r:id="rId16"/>
    <p:sldId id="2252" r:id="rId17"/>
    <p:sldId id="2253" r:id="rId18"/>
    <p:sldId id="2248" r:id="rId19"/>
    <p:sldId id="2249" r:id="rId20"/>
    <p:sldId id="2262" r:id="rId21"/>
    <p:sldId id="2260" r:id="rId22"/>
    <p:sldId id="2261" r:id="rId23"/>
    <p:sldId id="2236" r:id="rId24"/>
    <p:sldId id="2254" r:id="rId25"/>
    <p:sldId id="2235" r:id="rId26"/>
  </p:sldIdLst>
  <p:sldSz cx="9144000" cy="6858000" type="screen4x3"/>
  <p:notesSz cx="6881813" cy="9296400"/>
  <p:defaultTextStyle>
    <a:defPPr>
      <a:defRPr lang="en-US"/>
    </a:defPPr>
    <a:lvl1pPr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2pPr>
    <a:lvl3pPr marL="914400"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3pPr>
    <a:lvl4pPr marL="1371600"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4pPr>
    <a:lvl5pPr marL="1828800" algn="l" rtl="0" fontAlgn="base">
      <a:spcBef>
        <a:spcPct val="0"/>
      </a:spcBef>
      <a:spcAft>
        <a:spcPct val="0"/>
      </a:spcAft>
      <a:defRPr sz="2800" b="1" kern="1200">
        <a:solidFill>
          <a:schemeClr val="bg1"/>
        </a:solidFill>
        <a:latin typeface="Arial" charset="0"/>
        <a:ea typeface="ＭＳ Ｐゴシック" charset="0"/>
        <a:cs typeface="ＭＳ Ｐゴシック" charset="0"/>
      </a:defRPr>
    </a:lvl5pPr>
    <a:lvl6pPr marL="2286000" algn="l" defTabSz="457200" rtl="0" eaLnBrk="1" latinLnBrk="0" hangingPunct="1">
      <a:defRPr sz="2800" b="1" kern="1200">
        <a:solidFill>
          <a:schemeClr val="bg1"/>
        </a:solidFill>
        <a:latin typeface="Arial" charset="0"/>
        <a:ea typeface="ＭＳ Ｐゴシック" charset="0"/>
        <a:cs typeface="ＭＳ Ｐゴシック" charset="0"/>
      </a:defRPr>
    </a:lvl6pPr>
    <a:lvl7pPr marL="2743200" algn="l" defTabSz="457200" rtl="0" eaLnBrk="1" latinLnBrk="0" hangingPunct="1">
      <a:defRPr sz="2800" b="1" kern="1200">
        <a:solidFill>
          <a:schemeClr val="bg1"/>
        </a:solidFill>
        <a:latin typeface="Arial" charset="0"/>
        <a:ea typeface="ＭＳ Ｐゴシック" charset="0"/>
        <a:cs typeface="ＭＳ Ｐゴシック" charset="0"/>
      </a:defRPr>
    </a:lvl7pPr>
    <a:lvl8pPr marL="3200400" algn="l" defTabSz="457200" rtl="0" eaLnBrk="1" latinLnBrk="0" hangingPunct="1">
      <a:defRPr sz="2800" b="1" kern="1200">
        <a:solidFill>
          <a:schemeClr val="bg1"/>
        </a:solidFill>
        <a:latin typeface="Arial" charset="0"/>
        <a:ea typeface="ＭＳ Ｐゴシック" charset="0"/>
        <a:cs typeface="ＭＳ Ｐゴシック" charset="0"/>
      </a:defRPr>
    </a:lvl8pPr>
    <a:lvl9pPr marL="3657600" algn="l" defTabSz="457200" rtl="0" eaLnBrk="1" latinLnBrk="0" hangingPunct="1">
      <a:defRPr sz="2800" b="1"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CC6600"/>
    <a:srgbClr val="CC3300"/>
    <a:srgbClr val="008000"/>
    <a:srgbClr val="003399"/>
    <a:srgbClr val="FF0000"/>
    <a:srgbClr val="83838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7925" autoAdjust="0"/>
  </p:normalViewPr>
  <p:slideViewPr>
    <p:cSldViewPr>
      <p:cViewPr>
        <p:scale>
          <a:sx n="76" d="100"/>
          <a:sy n="76" d="100"/>
        </p:scale>
        <p:origin x="-4016" y="-1136"/>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8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92433" tIns="46217" rIns="92433" bIns="46217" numCol="1" anchor="t" anchorCtr="0" compatLnSpc="1">
            <a:prstTxWarp prst="textNoShape">
              <a:avLst/>
            </a:prstTxWarp>
          </a:bodyPr>
          <a:lstStyle>
            <a:lvl1pPr defTabSz="924539">
              <a:spcBef>
                <a:spcPct val="0"/>
              </a:spcBef>
              <a:buClrTx/>
              <a:buFontTx/>
              <a:buNone/>
              <a:defRPr sz="1200" b="0" dirty="0">
                <a:solidFill>
                  <a:schemeClr val="tx1"/>
                </a:solidFill>
                <a:latin typeface="Arial" charset="0"/>
                <a:ea typeface="+mn-ea"/>
                <a:cs typeface="+mn-cs"/>
              </a:defRPr>
            </a:lvl1pPr>
          </a:lstStyle>
          <a:p>
            <a:pPr>
              <a:defRPr/>
            </a:pPr>
            <a:endParaRPr lang="en-US"/>
          </a:p>
        </p:txBody>
      </p:sp>
      <p:sp>
        <p:nvSpPr>
          <p:cNvPr id="523267" name="Rectangle 3"/>
          <p:cNvSpPr>
            <a:spLocks noGrp="1" noChangeArrowheads="1"/>
          </p:cNvSpPr>
          <p:nvPr>
            <p:ph type="dt" sz="quarter" idx="1"/>
          </p:nvPr>
        </p:nvSpPr>
        <p:spPr bwMode="auto">
          <a:xfrm>
            <a:off x="3897313" y="0"/>
            <a:ext cx="2982912" cy="463550"/>
          </a:xfrm>
          <a:prstGeom prst="rect">
            <a:avLst/>
          </a:prstGeom>
          <a:noFill/>
          <a:ln w="9525">
            <a:noFill/>
            <a:miter lim="800000"/>
            <a:headEnd/>
            <a:tailEnd/>
          </a:ln>
          <a:effectLst/>
        </p:spPr>
        <p:txBody>
          <a:bodyPr vert="horz" wrap="square" lIns="92433" tIns="46217" rIns="92433" bIns="46217" numCol="1" anchor="t" anchorCtr="0" compatLnSpc="1">
            <a:prstTxWarp prst="textNoShape">
              <a:avLst/>
            </a:prstTxWarp>
          </a:bodyPr>
          <a:lstStyle>
            <a:lvl1pPr algn="r" defTabSz="924539">
              <a:spcBef>
                <a:spcPct val="0"/>
              </a:spcBef>
              <a:buClrTx/>
              <a:buFontTx/>
              <a:buNone/>
              <a:defRPr sz="1200" b="0" dirty="0">
                <a:solidFill>
                  <a:schemeClr val="tx1"/>
                </a:solidFill>
                <a:latin typeface="Arial" charset="0"/>
                <a:ea typeface="+mn-ea"/>
                <a:cs typeface="+mn-cs"/>
              </a:defRPr>
            </a:lvl1pPr>
          </a:lstStyle>
          <a:p>
            <a:pPr>
              <a:defRPr/>
            </a:pPr>
            <a:endParaRPr lang="en-US"/>
          </a:p>
        </p:txBody>
      </p:sp>
      <p:sp>
        <p:nvSpPr>
          <p:cNvPr id="523268" name="Rectangle 4"/>
          <p:cNvSpPr>
            <a:spLocks noGrp="1" noChangeArrowheads="1"/>
          </p:cNvSpPr>
          <p:nvPr>
            <p:ph type="ftr" sz="quarter" idx="2"/>
          </p:nvPr>
        </p:nvSpPr>
        <p:spPr bwMode="auto">
          <a:xfrm>
            <a:off x="0" y="8831263"/>
            <a:ext cx="2982913" cy="463550"/>
          </a:xfrm>
          <a:prstGeom prst="rect">
            <a:avLst/>
          </a:prstGeom>
          <a:noFill/>
          <a:ln w="9525">
            <a:noFill/>
            <a:miter lim="800000"/>
            <a:headEnd/>
            <a:tailEnd/>
          </a:ln>
          <a:effectLst/>
        </p:spPr>
        <p:txBody>
          <a:bodyPr vert="horz" wrap="square" lIns="92433" tIns="46217" rIns="92433" bIns="46217" numCol="1" anchor="b" anchorCtr="0" compatLnSpc="1">
            <a:prstTxWarp prst="textNoShape">
              <a:avLst/>
            </a:prstTxWarp>
          </a:bodyPr>
          <a:lstStyle>
            <a:lvl1pPr defTabSz="924539">
              <a:spcBef>
                <a:spcPct val="0"/>
              </a:spcBef>
              <a:buClrTx/>
              <a:buFontTx/>
              <a:buNone/>
              <a:defRPr sz="1200" b="0" dirty="0">
                <a:solidFill>
                  <a:schemeClr val="tx1"/>
                </a:solidFill>
                <a:latin typeface="Arial" charset="0"/>
                <a:ea typeface="+mn-ea"/>
                <a:cs typeface="+mn-cs"/>
              </a:defRPr>
            </a:lvl1pPr>
          </a:lstStyle>
          <a:p>
            <a:pPr>
              <a:defRPr/>
            </a:pPr>
            <a:endParaRPr lang="en-US"/>
          </a:p>
        </p:txBody>
      </p:sp>
      <p:sp>
        <p:nvSpPr>
          <p:cNvPr id="523269" name="Rectangle 5"/>
          <p:cNvSpPr>
            <a:spLocks noGrp="1" noChangeArrowheads="1"/>
          </p:cNvSpPr>
          <p:nvPr>
            <p:ph type="sldNum" sz="quarter" idx="3"/>
          </p:nvPr>
        </p:nvSpPr>
        <p:spPr bwMode="auto">
          <a:xfrm>
            <a:off x="3897313" y="8831263"/>
            <a:ext cx="2982912" cy="463550"/>
          </a:xfrm>
          <a:prstGeom prst="rect">
            <a:avLst/>
          </a:prstGeom>
          <a:noFill/>
          <a:ln w="9525">
            <a:noFill/>
            <a:miter lim="800000"/>
            <a:headEnd/>
            <a:tailEnd/>
          </a:ln>
          <a:effectLst/>
        </p:spPr>
        <p:txBody>
          <a:bodyPr vert="horz" wrap="square" lIns="92433" tIns="46217" rIns="92433" bIns="46217" numCol="1" anchor="b" anchorCtr="0" compatLnSpc="1">
            <a:prstTxWarp prst="textNoShape">
              <a:avLst/>
            </a:prstTxWarp>
          </a:bodyPr>
          <a:lstStyle>
            <a:lvl1pPr algn="r" defTabSz="923925">
              <a:defRPr sz="1200" b="0">
                <a:solidFill>
                  <a:schemeClr val="tx1"/>
                </a:solidFill>
              </a:defRPr>
            </a:lvl1pPr>
          </a:lstStyle>
          <a:p>
            <a:fld id="{C98442C8-E4C5-1D4A-A3A3-3397D1852B7A}" type="slidenum">
              <a:rPr lang="en-US"/>
              <a:pPr/>
              <a:t>‹#›</a:t>
            </a:fld>
            <a:endParaRPr lang="en-US"/>
          </a:p>
        </p:txBody>
      </p:sp>
    </p:spTree>
    <p:extLst>
      <p:ext uri="{BB962C8B-B14F-4D97-AF65-F5344CB8AC3E}">
        <p14:creationId xmlns:p14="http://schemas.microsoft.com/office/powerpoint/2010/main" val="187090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92433" tIns="46217" rIns="92433" bIns="46217" numCol="1" anchor="t" anchorCtr="0" compatLnSpc="1">
            <a:prstTxWarp prst="textNoShape">
              <a:avLst/>
            </a:prstTxWarp>
          </a:bodyPr>
          <a:lstStyle>
            <a:lvl1pPr defTabSz="924539">
              <a:spcBef>
                <a:spcPct val="0"/>
              </a:spcBef>
              <a:buClrTx/>
              <a:buFontTx/>
              <a:buNone/>
              <a:defRPr sz="1200" b="0" dirty="0">
                <a:solidFill>
                  <a:schemeClr val="tx1"/>
                </a:solidFill>
                <a:latin typeface="Arial" charset="0"/>
                <a:ea typeface="+mn-ea"/>
                <a:cs typeface="+mn-cs"/>
              </a:defRPr>
            </a:lvl1pPr>
          </a:lstStyle>
          <a:p>
            <a:pPr>
              <a:defRPr/>
            </a:pPr>
            <a:endParaRPr lang="en-US"/>
          </a:p>
        </p:txBody>
      </p:sp>
      <p:sp>
        <p:nvSpPr>
          <p:cNvPr id="132099" name="Rectangle 3"/>
          <p:cNvSpPr>
            <a:spLocks noGrp="1" noChangeArrowheads="1"/>
          </p:cNvSpPr>
          <p:nvPr>
            <p:ph type="dt" idx="1"/>
          </p:nvPr>
        </p:nvSpPr>
        <p:spPr bwMode="auto">
          <a:xfrm>
            <a:off x="3897313" y="0"/>
            <a:ext cx="2982912" cy="463550"/>
          </a:xfrm>
          <a:prstGeom prst="rect">
            <a:avLst/>
          </a:prstGeom>
          <a:noFill/>
          <a:ln w="9525">
            <a:noFill/>
            <a:miter lim="800000"/>
            <a:headEnd/>
            <a:tailEnd/>
          </a:ln>
          <a:effectLst/>
        </p:spPr>
        <p:txBody>
          <a:bodyPr vert="horz" wrap="square" lIns="92433" tIns="46217" rIns="92433" bIns="46217" numCol="1" anchor="t" anchorCtr="0" compatLnSpc="1">
            <a:prstTxWarp prst="textNoShape">
              <a:avLst/>
            </a:prstTxWarp>
          </a:bodyPr>
          <a:lstStyle>
            <a:lvl1pPr algn="r" defTabSz="924539">
              <a:spcBef>
                <a:spcPct val="0"/>
              </a:spcBef>
              <a:buClrTx/>
              <a:buFontTx/>
              <a:buNone/>
              <a:defRPr sz="1200" b="0" dirty="0">
                <a:solidFill>
                  <a:schemeClr val="tx1"/>
                </a:solidFill>
                <a:latin typeface="Arial" charset="0"/>
                <a:ea typeface="+mn-ea"/>
                <a:cs typeface="+mn-cs"/>
              </a:defRPr>
            </a:lvl1pPr>
          </a:lstStyle>
          <a:p>
            <a:pPr>
              <a:defRPr/>
            </a:pPr>
            <a:endParaRPr lang="en-US"/>
          </a:p>
        </p:txBody>
      </p:sp>
      <p:sp>
        <p:nvSpPr>
          <p:cNvPr id="148484"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10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2433" tIns="46217" rIns="92433" bIns="462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2102" name="Rectangle 6"/>
          <p:cNvSpPr>
            <a:spLocks noGrp="1" noChangeArrowheads="1"/>
          </p:cNvSpPr>
          <p:nvPr>
            <p:ph type="ftr" sz="quarter" idx="4"/>
          </p:nvPr>
        </p:nvSpPr>
        <p:spPr bwMode="auto">
          <a:xfrm>
            <a:off x="0" y="8831263"/>
            <a:ext cx="2982913" cy="463550"/>
          </a:xfrm>
          <a:prstGeom prst="rect">
            <a:avLst/>
          </a:prstGeom>
          <a:noFill/>
          <a:ln w="9525">
            <a:noFill/>
            <a:miter lim="800000"/>
            <a:headEnd/>
            <a:tailEnd/>
          </a:ln>
          <a:effectLst/>
        </p:spPr>
        <p:txBody>
          <a:bodyPr vert="horz" wrap="square" lIns="92433" tIns="46217" rIns="92433" bIns="46217" numCol="1" anchor="b" anchorCtr="0" compatLnSpc="1">
            <a:prstTxWarp prst="textNoShape">
              <a:avLst/>
            </a:prstTxWarp>
          </a:bodyPr>
          <a:lstStyle>
            <a:lvl1pPr defTabSz="924539">
              <a:spcBef>
                <a:spcPct val="0"/>
              </a:spcBef>
              <a:buClrTx/>
              <a:buFontTx/>
              <a:buNone/>
              <a:defRPr sz="1200" b="0" dirty="0">
                <a:solidFill>
                  <a:schemeClr val="tx1"/>
                </a:solidFill>
                <a:latin typeface="Arial" charset="0"/>
                <a:ea typeface="+mn-ea"/>
                <a:cs typeface="+mn-cs"/>
              </a:defRPr>
            </a:lvl1pPr>
          </a:lstStyle>
          <a:p>
            <a:pPr>
              <a:defRPr/>
            </a:pPr>
            <a:endParaRPr lang="en-US"/>
          </a:p>
        </p:txBody>
      </p:sp>
      <p:sp>
        <p:nvSpPr>
          <p:cNvPr id="132103"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92433" tIns="46217" rIns="92433" bIns="46217" numCol="1" anchor="b" anchorCtr="0" compatLnSpc="1">
            <a:prstTxWarp prst="textNoShape">
              <a:avLst/>
            </a:prstTxWarp>
          </a:bodyPr>
          <a:lstStyle>
            <a:lvl1pPr algn="r" defTabSz="923925">
              <a:defRPr sz="1200" b="0">
                <a:solidFill>
                  <a:schemeClr val="tx1"/>
                </a:solidFill>
              </a:defRPr>
            </a:lvl1pPr>
          </a:lstStyle>
          <a:p>
            <a:fld id="{D628450A-4563-524E-9060-CBD2D49DCE8C}" type="slidenum">
              <a:rPr lang="en-US"/>
              <a:pPr/>
              <a:t>‹#›</a:t>
            </a:fld>
            <a:endParaRPr lang="en-US"/>
          </a:p>
        </p:txBody>
      </p:sp>
    </p:spTree>
    <p:extLst>
      <p:ext uri="{BB962C8B-B14F-4D97-AF65-F5344CB8AC3E}">
        <p14:creationId xmlns:p14="http://schemas.microsoft.com/office/powerpoint/2010/main" val="2092768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fld id="{F17E43E9-3630-8E43-A0D2-5BC086DC9543}" type="slidenum">
              <a:rPr lang="en-US" sz="1200" b="0">
                <a:solidFill>
                  <a:schemeClr val="tx1"/>
                </a:solidFill>
              </a:rPr>
              <a:pPr eaLnBrk="1" hangingPunct="1">
                <a:spcBef>
                  <a:spcPct val="0"/>
                </a:spcBef>
                <a:buClrTx/>
                <a:buFontTx/>
                <a:buNone/>
              </a:pPr>
              <a:t>1</a:t>
            </a:fld>
            <a:endParaRPr lang="en-US" sz="1200" b="0">
              <a:solidFill>
                <a:schemeClr val="tx1"/>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07BE7F3A-35DD-4070-84CA-23C20FC88A28}" type="slidenum">
              <a:rPr lang="en-US" sz="1200" b="0" smtClean="0">
                <a:solidFill>
                  <a:schemeClr val="tx1"/>
                </a:solidFill>
              </a:rPr>
              <a:pPr eaLnBrk="1" hangingPunct="1"/>
              <a:t>15</a:t>
            </a:fld>
            <a:endParaRPr lang="en-US" sz="1200" b="0" smtClean="0">
              <a:solidFill>
                <a:schemeClr val="tx1"/>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Start right at 1:30pm</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C3A51936-6B8D-4568-BEDB-41BEF85754B1}" type="slidenum">
              <a:rPr lang="en-US" sz="1200" b="0" smtClean="0">
                <a:solidFill>
                  <a:schemeClr val="tx1"/>
                </a:solidFill>
              </a:rPr>
              <a:pPr eaLnBrk="1" hangingPunct="1"/>
              <a:t>16</a:t>
            </a:fld>
            <a:endParaRPr lang="en-US" sz="1200" b="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644119D8-69D9-49ED-8FF0-2DC42B742B71}" type="slidenum">
              <a:rPr lang="en-US" sz="1200" b="0" smtClean="0">
                <a:solidFill>
                  <a:schemeClr val="tx1"/>
                </a:solidFill>
              </a:rPr>
              <a:pPr eaLnBrk="1" hangingPunct="1"/>
              <a:t>17</a:t>
            </a:fld>
            <a:endParaRPr lang="en-US" sz="1200" b="0"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2C11A623-C0D5-4A02-8B4A-9A3F6F827AC0}" type="slidenum">
              <a:rPr lang="en-US" sz="1200" b="0" smtClean="0">
                <a:solidFill>
                  <a:schemeClr val="tx1"/>
                </a:solidFill>
              </a:rPr>
              <a:pPr eaLnBrk="1" hangingPunct="1"/>
              <a:t>18</a:t>
            </a:fld>
            <a:endParaRPr lang="en-US" sz="1200" b="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6B638A68-7C4D-494E-866C-3D6104B122DD}" type="slidenum">
              <a:rPr lang="en-US" sz="1200" b="0" smtClean="0">
                <a:solidFill>
                  <a:schemeClr val="tx1"/>
                </a:solidFill>
              </a:rPr>
              <a:pPr eaLnBrk="1" hangingPunct="1"/>
              <a:t>19</a:t>
            </a:fld>
            <a:endParaRPr lang="en-US" sz="1200" b="0"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ea typeface="+mn-ea"/>
                <a:cs typeface="+mn-cs"/>
              </a:rPr>
              <a:t>This is an example only.  Not everyone’s LFA will look like this!</a:t>
            </a:r>
            <a:r>
              <a:rPr lang="en-US" baseline="0" dirty="0" smtClean="0">
                <a:latin typeface="+mn-lt"/>
                <a:ea typeface="+mn-ea"/>
                <a:cs typeface="+mn-cs"/>
              </a:rPr>
              <a:t> </a:t>
            </a:r>
            <a:r>
              <a:rPr lang="en-US" dirty="0" smtClean="0">
                <a:latin typeface="+mn-lt"/>
                <a:ea typeface="+mn-ea"/>
                <a:cs typeface="+mn-cs"/>
              </a:rPr>
              <a:t>- </a:t>
            </a:r>
            <a:r>
              <a:rPr lang="en-US" dirty="0">
                <a:latin typeface="+mn-lt"/>
                <a:ea typeface="+mn-ea"/>
                <a:cs typeface="+mn-cs"/>
              </a:rPr>
              <a:t>The first thing to look for is the difference between task 1 and task 14. For most people, task 14 will be a higher score because of the extra distraction of the guide sounds. This will give you an idea as to where to start their difficulty level for their training.  When you see higher scores, begin with fewer reps. </a:t>
            </a:r>
            <a:endParaRPr lang="en-US" dirty="0"/>
          </a:p>
        </p:txBody>
      </p:sp>
      <p:sp>
        <p:nvSpPr>
          <p:cNvPr id="4" name="Slide Number Placeholder 3"/>
          <p:cNvSpPr>
            <a:spLocks noGrp="1"/>
          </p:cNvSpPr>
          <p:nvPr>
            <p:ph type="sldNum" sz="quarter" idx="10"/>
          </p:nvPr>
        </p:nvSpPr>
        <p:spPr/>
        <p:txBody>
          <a:bodyPr/>
          <a:lstStyle/>
          <a:p>
            <a:fld id="{76FB9B30-9F19-4F41-9E6C-8BDA979BF386}" type="slidenum">
              <a:rPr lang="en-US" smtClean="0"/>
              <a:t>21</a:t>
            </a:fld>
            <a:endParaRPr lang="en-US"/>
          </a:p>
        </p:txBody>
      </p:sp>
    </p:spTree>
    <p:extLst>
      <p:ext uri="{BB962C8B-B14F-4D97-AF65-F5344CB8AC3E}">
        <p14:creationId xmlns:p14="http://schemas.microsoft.com/office/powerpoint/2010/main" val="113023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mn-ea"/>
                <a:cs typeface="+mn-cs"/>
              </a:rPr>
              <a:t>- The first thing to look for is the difference between task 1 and task 14. For most people, task 14 will be a higher score because of the extra distraction of the guide sounds. This will give you an idea as to where to start their difficulty level for their training.  When you see higher scores, begin with fewer reps. </a:t>
            </a:r>
            <a:endParaRPr lang="en-US" dirty="0"/>
          </a:p>
        </p:txBody>
      </p:sp>
      <p:sp>
        <p:nvSpPr>
          <p:cNvPr id="4" name="Slide Number Placeholder 3"/>
          <p:cNvSpPr>
            <a:spLocks noGrp="1"/>
          </p:cNvSpPr>
          <p:nvPr>
            <p:ph type="sldNum" sz="quarter" idx="10"/>
          </p:nvPr>
        </p:nvSpPr>
        <p:spPr/>
        <p:txBody>
          <a:bodyPr/>
          <a:lstStyle/>
          <a:p>
            <a:fld id="{76FB9B30-9F19-4F41-9E6C-8BDA979BF386}" type="slidenum">
              <a:rPr lang="en-US" smtClean="0"/>
              <a:t>22</a:t>
            </a:fld>
            <a:endParaRPr lang="en-US"/>
          </a:p>
        </p:txBody>
      </p:sp>
    </p:spTree>
    <p:extLst>
      <p:ext uri="{BB962C8B-B14F-4D97-AF65-F5344CB8AC3E}">
        <p14:creationId xmlns:p14="http://schemas.microsoft.com/office/powerpoint/2010/main" val="1130231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6B638A68-7C4D-494E-866C-3D6104B122DD}" type="slidenum">
              <a:rPr lang="en-US" sz="1200" b="0" smtClean="0">
                <a:solidFill>
                  <a:schemeClr val="tx1"/>
                </a:solidFill>
              </a:rPr>
              <a:pPr eaLnBrk="1" hangingPunct="1"/>
              <a:t>24</a:t>
            </a:fld>
            <a:endParaRPr lang="en-US" sz="1200" b="0" smtClean="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F and the T are links to the appropriate pages!</a:t>
            </a: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fld id="{7E1666AA-FD40-4C42-8863-9F01BD3A1617}" type="slidenum">
              <a:rPr lang="en-US" sz="1200" b="0">
                <a:solidFill>
                  <a:schemeClr val="tx1"/>
                </a:solidFill>
              </a:rPr>
              <a:pPr eaLnBrk="1" hangingPunct="1">
                <a:spcBef>
                  <a:spcPct val="0"/>
                </a:spcBef>
                <a:buClrTx/>
                <a:buFontTx/>
                <a:buNone/>
              </a:pPr>
              <a:t>25</a:t>
            </a:fld>
            <a:endParaRPr lang="en-US"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defTabSz="922338"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defTabSz="922338"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defTabSz="922338"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defTabSz="922338"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defTabSz="922338"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defTabSz="922338"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defTabSz="922338"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defTabSz="922338"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fld id="{1033DC38-7E6D-154B-A031-8385D53E9883}" type="slidenum">
              <a:rPr lang="en-US" sz="1200" b="0">
                <a:solidFill>
                  <a:schemeClr val="tx1"/>
                </a:solidFill>
              </a:rPr>
              <a:pPr eaLnBrk="1" hangingPunct="1">
                <a:spcBef>
                  <a:spcPct val="0"/>
                </a:spcBef>
                <a:buClrTx/>
                <a:buFontTx/>
                <a:buNone/>
              </a:pPr>
              <a:t>2</a:t>
            </a:fld>
            <a:endParaRPr lang="en-US" sz="1200" b="0">
              <a:solidFill>
                <a:schemeClr val="tx1"/>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5</a:t>
            </a:r>
          </a:p>
          <a:p>
            <a:pPr eaLnBrk="1" hangingPunct="1"/>
            <a:r>
              <a:rPr lang="en-US"/>
              <a:t>How did he get there?.....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defTabSz="923925"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defTabSz="923925"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fld id="{E5BDE481-B787-E147-9FC4-615F613F7398}" type="slidenum">
              <a:rPr lang="en-US" sz="1200" b="0">
                <a:solidFill>
                  <a:schemeClr val="tx1"/>
                </a:solidFill>
                <a:cs typeface="Arial" charset="0"/>
              </a:rPr>
              <a:pPr eaLnBrk="1" hangingPunct="1">
                <a:spcBef>
                  <a:spcPct val="0"/>
                </a:spcBef>
                <a:buClrTx/>
                <a:buFontTx/>
                <a:buNone/>
              </a:pPr>
              <a:t>3</a:t>
            </a:fld>
            <a:endParaRPr lang="en-US" sz="1200" b="0">
              <a:solidFill>
                <a:schemeClr val="tx1"/>
              </a:solidFill>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300"/>
              <a:t>10</a:t>
            </a:r>
          </a:p>
          <a:p>
            <a:pPr eaLnBrk="1" hangingPunct="1"/>
            <a:r>
              <a:rPr lang="en-US" sz="1300"/>
              <a:t>IM comes with each of these components.</a:t>
            </a:r>
          </a:p>
          <a:p>
            <a:pPr eaLnBrk="1" hangingPunct="1">
              <a:buFontTx/>
              <a:buChar char="•"/>
            </a:pPr>
            <a:r>
              <a:rPr lang="en-US" sz="1300"/>
              <a:t>Software will be discussed a little bit later.</a:t>
            </a:r>
          </a:p>
          <a:p>
            <a:pPr eaLnBrk="1" hangingPunct="1">
              <a:buFontTx/>
              <a:buChar char="•"/>
            </a:pPr>
            <a:r>
              <a:rPr lang="en-US" sz="1300"/>
              <a:t>Have participants quickly set up their IM with your guidance. Point out each component, what it does, and guide them through hooking up the IM.  Power up the computers if not done so already.</a:t>
            </a:r>
          </a:p>
          <a:p>
            <a:pPr eaLnBrk="1" hangingPunct="1">
              <a:buFontTx/>
              <a:buChar char="•"/>
            </a:pPr>
            <a:r>
              <a:rPr lang="en-US" sz="1300"/>
              <a:t>Discuss briefly optional equipment (wireless foot, hand, and gait triggers).</a:t>
            </a:r>
            <a:r>
              <a:rPr lang="en-US" sz="1300" b="1"/>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D1EF25C7-629E-471E-885A-DD67C344B8A8}" type="slidenum">
              <a:rPr lang="en-US" sz="1200" b="0" smtClean="0">
                <a:solidFill>
                  <a:schemeClr val="tx1"/>
                </a:solidFill>
              </a:rPr>
              <a:pPr eaLnBrk="1" hangingPunct="1"/>
              <a:t>8</a:t>
            </a:fld>
            <a:endParaRPr lang="en-US" sz="1200" b="0" smtClean="0">
              <a:solidFill>
                <a:schemeClr val="tx1"/>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Follow an orderly pattern.  </a:t>
            </a:r>
          </a:p>
          <a:p>
            <a:pPr eaLnBrk="1" hangingPunct="1"/>
            <a:r>
              <a:rPr lang="en-US" smtClean="0">
                <a:ea typeface="ＭＳ Ｐゴシック" pitchFamily="34" charset="-128"/>
              </a:rPr>
              <a:t>Advise that they will do several workshops today and will be competent with navigating through the IM by the end of the day.  For now, just watch you point out the features and where things are located.</a:t>
            </a:r>
          </a:p>
          <a:p>
            <a:r>
              <a:rPr lang="en-US" smtClean="0">
                <a:ea typeface="ＭＳ Ｐゴシック" pitchFamily="34" charset="-128"/>
              </a:rPr>
              <a:t>FILE - Review how to make new file and open existing file</a:t>
            </a:r>
          </a:p>
          <a:p>
            <a:r>
              <a:rPr lang="en-US" smtClean="0">
                <a:ea typeface="ＭＳ Ｐゴシック" pitchFamily="34" charset="-128"/>
              </a:rPr>
              <a:t>FILE – Review how to SAVE AS </a:t>
            </a:r>
          </a:p>
          <a:p>
            <a:r>
              <a:rPr lang="en-US" smtClean="0">
                <a:ea typeface="ＭＳ Ｐゴシック" pitchFamily="34" charset="-128"/>
              </a:rPr>
              <a:t>FILE – Review how to CLOSE a file</a:t>
            </a:r>
          </a:p>
          <a:p>
            <a:r>
              <a:rPr lang="en-US" smtClean="0">
                <a:ea typeface="ＭＳ Ｐゴシック" pitchFamily="34" charset="-128"/>
              </a:rPr>
              <a:t>TRAINING VISUALS – Review the 4 types of Indicator Screens (you may need to demo them very briefly)</a:t>
            </a:r>
          </a:p>
          <a:p>
            <a:r>
              <a:rPr lang="en-US" smtClean="0">
                <a:ea typeface="ＭＳ Ｐゴシック" pitchFamily="34" charset="-128"/>
              </a:rPr>
              <a:t>TRAINING VISUALS – Go over the options and demo a few backgrounds and games (child boy/girl, adult)</a:t>
            </a:r>
          </a:p>
          <a:p>
            <a:r>
              <a:rPr lang="en-US" smtClean="0">
                <a:ea typeface="ＭＳ Ｐゴシック" pitchFamily="34" charset="-128"/>
              </a:rPr>
              <a:t>RESULT VIEW – Show the options and that this is where to switch which view you will see</a:t>
            </a:r>
          </a:p>
          <a:p>
            <a:r>
              <a:rPr lang="en-US" smtClean="0">
                <a:ea typeface="ＭＳ Ｐゴシック" pitchFamily="34" charset="-128"/>
              </a:rPr>
              <a:t>REPORTS – Show them this is where reports are accessed and that they will be retrieving reports throughout the day to learn how to get to them and understand them</a:t>
            </a:r>
          </a:p>
          <a:p>
            <a:r>
              <a:rPr lang="en-US" smtClean="0">
                <a:ea typeface="ＭＳ Ｐゴシック" pitchFamily="34" charset="-128"/>
              </a:rPr>
              <a:t>EXERCISES – Show them this and how to select which one to view and how to close out of this.</a:t>
            </a:r>
          </a:p>
          <a:p>
            <a:r>
              <a:rPr lang="en-US" smtClean="0">
                <a:ea typeface="ＭＳ Ｐゴシック" pitchFamily="34" charset="-128"/>
              </a:rPr>
              <a:t>OPTIONS – Show them that this is where they will Authorize IM Hours (they can contact IM technical support for that when needed), and that this is where they can build an avatar for their client.</a:t>
            </a:r>
          </a:p>
          <a:p>
            <a:r>
              <a:rPr lang="en-US" smtClean="0">
                <a:ea typeface="ＭＳ Ｐゴシック" pitchFamily="34" charset="-128"/>
              </a:rPr>
              <a:t>TRAINING PANEL – Mode, exercise, count in, guide sounds on/off, auto diff – change to Regular Training so you can show them how to adjust settings in Control Panel </a:t>
            </a:r>
          </a:p>
          <a:p>
            <a:r>
              <a:rPr lang="en-US" smtClean="0">
                <a:ea typeface="ＭＳ Ｐゴシック" pitchFamily="34" charset="-128"/>
              </a:rPr>
              <a:t>PATIENT – Review information in this panel</a:t>
            </a:r>
          </a:p>
          <a:p>
            <a:r>
              <a:rPr lang="en-US" smtClean="0">
                <a:ea typeface="ＭＳ Ｐゴシック" pitchFamily="34" charset="-128"/>
              </a:rPr>
              <a:t>CONTROL PANEL – Review features.  Reps, minutes, tempo, difficulty, burst threshold, and SRO range (this is a new feature that allows you to expand/narrow the SRO range)</a:t>
            </a:r>
          </a:p>
          <a:p>
            <a:r>
              <a:rPr lang="en-US" smtClean="0">
                <a:ea typeface="ＭＳ Ｐゴシック" pitchFamily="34" charset="-128"/>
              </a:rPr>
              <a:t>SOUND VOLUMES – Review volumes for all IM sounds and master volume, also review how to add background sound/music for the games (demo a game with background sound)</a:t>
            </a:r>
          </a:p>
          <a:p>
            <a:r>
              <a:rPr lang="en-US" smtClean="0">
                <a:ea typeface="ＭＳ Ｐゴシック" pitchFamily="34" charset="-128"/>
              </a:rPr>
              <a:t>CURRENT SCORES – Review what is seen on this screen </a:t>
            </a:r>
          </a:p>
          <a:p>
            <a:r>
              <a:rPr lang="en-US" smtClean="0">
                <a:ea typeface="ＭＳ Ｐゴシック" pitchFamily="34" charset="-128"/>
              </a:rPr>
              <a:t>IM INDICATOR – Review what is seen on this screen, MCU connection, hours remaining on MCU,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7EBE8FDC-F529-4DB4-944E-88FEBCBCA8B6}" type="slidenum">
              <a:rPr lang="en-US" sz="1200" b="0" smtClean="0">
                <a:solidFill>
                  <a:schemeClr val="tx1"/>
                </a:solidFill>
              </a:rPr>
              <a:pPr eaLnBrk="1" hangingPunct="1"/>
              <a:t>9</a:t>
            </a:fld>
            <a:endParaRPr lang="en-US" sz="1200" b="0" smtClean="0">
              <a:solidFill>
                <a:schemeClr val="tx1"/>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34" charset="-128"/>
              </a:rPr>
              <a:t>Participants should refer to image in appendix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Participants will not all complete the SFT – since it is redundant to portions of the LFA.  </a:t>
            </a:r>
          </a:p>
          <a:p>
            <a:endParaRPr lang="en-US" smtClean="0">
              <a:ea typeface="ＭＳ Ｐゴシック" pitchFamily="34" charset="-128"/>
            </a:endParaRPr>
          </a:p>
          <a:p>
            <a:r>
              <a:rPr lang="en-US" smtClean="0">
                <a:ea typeface="ＭＳ Ｐゴシック" pitchFamily="34" charset="-128"/>
              </a:rPr>
              <a:t>By facilitating cortical organization through repetition and the development of new and established neural pathways, including Interactive Metronome as part of a comprehensive rehabilitation program has the potential to bridge the brain body gap and facilitate permanent functional neurological change.</a:t>
            </a:r>
          </a:p>
          <a:p>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2F966954-ED0C-4771-8F7C-E53F7689F8AD}" type="slidenum">
              <a:rPr lang="en-US" sz="1200" b="0" smtClean="0">
                <a:solidFill>
                  <a:schemeClr val="tx1"/>
                </a:solidFill>
              </a:rPr>
              <a:pPr eaLnBrk="1" hangingPunct="1"/>
              <a:t>12</a:t>
            </a:fld>
            <a:endParaRPr lang="en-US" sz="1200" b="0" smtClean="0">
              <a:solidFill>
                <a:schemeClr val="tx1"/>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8EB23F6E-86EB-4A6D-AE6E-BEC061170F78}" type="slidenum">
              <a:rPr lang="en-US" sz="1200" b="0" smtClean="0">
                <a:solidFill>
                  <a:schemeClr val="tx1"/>
                </a:solidFill>
              </a:rPr>
              <a:pPr eaLnBrk="1" hangingPunct="1"/>
              <a:t>13</a:t>
            </a:fld>
            <a:endParaRPr lang="en-US" sz="1200" b="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z="2400" smtClean="0">
                <a:ea typeface="ＭＳ Ｐゴシック" pitchFamily="34" charset="-128"/>
              </a:rPr>
              <a:t>DEMONSTRATION - Demo with guide sounds on with visual mode (score) – without center flash.</a:t>
            </a:r>
          </a:p>
          <a:p>
            <a:pPr marL="0" lvl="1"/>
            <a:endParaRPr lang="en-US" sz="2400" smtClean="0">
              <a:ea typeface="ＭＳ Ｐゴシック" pitchFamily="34" charset="-128"/>
            </a:endParaRPr>
          </a:p>
          <a:p>
            <a:endParaRPr lang="en-US" smtClean="0">
              <a:ea typeface="ＭＳ Ｐゴシック" pitchFamily="34"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b="1">
                <a:solidFill>
                  <a:schemeClr val="bg1"/>
                </a:solidFill>
                <a:latin typeface="Arial" charset="0"/>
                <a:ea typeface="ＭＳ Ｐゴシック" pitchFamily="34" charset="-128"/>
              </a:defRPr>
            </a:lvl1pPr>
            <a:lvl2pPr marL="742950" indent="-285750" defTabSz="923925" eaLnBrk="0" hangingPunct="0">
              <a:defRPr sz="2800" b="1">
                <a:solidFill>
                  <a:schemeClr val="bg1"/>
                </a:solidFill>
                <a:latin typeface="Arial" charset="0"/>
                <a:ea typeface="ＭＳ Ｐゴシック" pitchFamily="34" charset="-128"/>
              </a:defRPr>
            </a:lvl2pPr>
            <a:lvl3pPr marL="1143000" indent="-228600" defTabSz="923925" eaLnBrk="0" hangingPunct="0">
              <a:defRPr sz="2800" b="1">
                <a:solidFill>
                  <a:schemeClr val="bg1"/>
                </a:solidFill>
                <a:latin typeface="Arial" charset="0"/>
                <a:ea typeface="ＭＳ Ｐゴシック" pitchFamily="34" charset="-128"/>
              </a:defRPr>
            </a:lvl3pPr>
            <a:lvl4pPr marL="1600200" indent="-228600" defTabSz="923925" eaLnBrk="0" hangingPunct="0">
              <a:defRPr sz="2800" b="1">
                <a:solidFill>
                  <a:schemeClr val="bg1"/>
                </a:solidFill>
                <a:latin typeface="Arial" charset="0"/>
                <a:ea typeface="ＭＳ Ｐゴシック" pitchFamily="34" charset="-128"/>
              </a:defRPr>
            </a:lvl4pPr>
            <a:lvl5pPr marL="2057400" indent="-228600" defTabSz="923925" eaLnBrk="0" hangingPunct="0">
              <a:defRPr sz="2800" b="1">
                <a:solidFill>
                  <a:schemeClr val="bg1"/>
                </a:solidFill>
                <a:latin typeface="Arial" charset="0"/>
                <a:ea typeface="ＭＳ Ｐゴシック" pitchFamily="34" charset="-128"/>
              </a:defRPr>
            </a:lvl5pPr>
            <a:lvl6pPr marL="25146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defTabSz="923925" eaLnBrk="0" fontAlgn="base" hangingPunct="0">
              <a:spcBef>
                <a:spcPct val="0"/>
              </a:spcBef>
              <a:spcAft>
                <a:spcPct val="0"/>
              </a:spcAft>
              <a:defRPr sz="2800" b="1">
                <a:solidFill>
                  <a:schemeClr val="bg1"/>
                </a:solidFill>
                <a:latin typeface="Arial" charset="0"/>
                <a:ea typeface="ＭＳ Ｐゴシック" pitchFamily="34" charset="-128"/>
              </a:defRPr>
            </a:lvl9pPr>
          </a:lstStyle>
          <a:p>
            <a:pPr eaLnBrk="1" hangingPunct="1"/>
            <a:fld id="{73194C1F-40B2-47DE-9EC9-F30B673C1A32}" type="slidenum">
              <a:rPr lang="en-US" sz="1200" b="0" smtClean="0">
                <a:solidFill>
                  <a:schemeClr val="tx1"/>
                </a:solidFill>
              </a:rPr>
              <a:pPr eaLnBrk="1" hangingPunct="1"/>
              <a:t>14</a:t>
            </a:fld>
            <a:endParaRPr lang="en-US" sz="1200" b="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810" name="Rectangle 66"/>
          <p:cNvSpPr>
            <a:spLocks noGrp="1" noChangeArrowheads="1"/>
          </p:cNvSpPr>
          <p:nvPr>
            <p:ph type="ctrTitle" sz="quarter"/>
          </p:nvPr>
        </p:nvSpPr>
        <p:spPr>
          <a:xfrm>
            <a:off x="685800" y="1295400"/>
            <a:ext cx="7772400" cy="1600200"/>
          </a:xfrm>
        </p:spPr>
        <p:txBody>
          <a:bodyPr anchor="b"/>
          <a:lstStyle>
            <a:lvl1pPr>
              <a:defRPr sz="4400">
                <a:solidFill>
                  <a:schemeClr val="bg1"/>
                </a:solidFill>
              </a:defRPr>
            </a:lvl1pPr>
          </a:lstStyle>
          <a:p>
            <a:r>
              <a:rPr lang="en-US"/>
              <a:t>Click to edit Master title style</a:t>
            </a:r>
          </a:p>
        </p:txBody>
      </p:sp>
      <p:sp>
        <p:nvSpPr>
          <p:cNvPr id="31811" name="Rectangle 67"/>
          <p:cNvSpPr>
            <a:spLocks noGrp="1" noChangeArrowheads="1"/>
          </p:cNvSpPr>
          <p:nvPr>
            <p:ph type="subTitle" sz="quarter" idx="1"/>
          </p:nvPr>
        </p:nvSpPr>
        <p:spPr>
          <a:xfrm>
            <a:off x="1371600" y="4724400"/>
            <a:ext cx="6400800" cy="914400"/>
          </a:xfrm>
        </p:spPr>
        <p:txBody>
          <a:bodyPr/>
          <a:lstStyle>
            <a:lvl1pPr marL="0" indent="0" algn="ctr">
              <a:buFont typeface="Wingdings" pitchFamily="2" charset="2"/>
              <a:buNone/>
              <a:defRPr>
                <a:solidFill>
                  <a:srgbClr val="838383"/>
                </a:solidFill>
              </a:defRPr>
            </a:lvl1pPr>
          </a:lstStyle>
          <a:p>
            <a:r>
              <a:rPr lang="en-US"/>
              <a:t>Click to edit Master subtitle style</a:t>
            </a:r>
          </a:p>
        </p:txBody>
      </p:sp>
      <p:sp>
        <p:nvSpPr>
          <p:cNvPr id="4" name="Rectangle 2049"/>
          <p:cNvSpPr>
            <a:spLocks noGrp="1" noChangeArrowheads="1"/>
          </p:cNvSpPr>
          <p:nvPr>
            <p:ph type="sldNum" sz="quarter" idx="10"/>
          </p:nvPr>
        </p:nvSpPr>
        <p:spPr>
          <a:xfrm>
            <a:off x="0" y="6553200"/>
            <a:ext cx="2209800" cy="304800"/>
          </a:xfrm>
        </p:spPr>
        <p:txBody>
          <a:bodyPr/>
          <a:lstStyle>
            <a:lvl1pPr>
              <a:defRPr/>
            </a:lvl1pPr>
          </a:lstStyle>
          <a:p>
            <a:endParaRPr lang="en-US"/>
          </a:p>
          <a:p>
            <a:r>
              <a:rPr lang="en-US"/>
              <a:t>Slide </a:t>
            </a:r>
            <a:fld id="{7A974020-532F-5448-85C1-B24048E9C0EA}" type="slidenum">
              <a:rPr lang="en-US"/>
              <a:pPr/>
              <a:t>‹#›</a:t>
            </a:fld>
            <a:endParaRPr lang="en-US"/>
          </a:p>
        </p:txBody>
      </p:sp>
    </p:spTree>
    <p:extLst>
      <p:ext uri="{BB962C8B-B14F-4D97-AF65-F5344CB8AC3E}">
        <p14:creationId xmlns:p14="http://schemas.microsoft.com/office/powerpoint/2010/main" val="414039052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10400" cy="12192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1"/>
          <p:cNvSpPr>
            <a:spLocks noGrp="1" noChangeArrowheads="1"/>
          </p:cNvSpPr>
          <p:nvPr>
            <p:ph type="sldNum" sz="quarter" idx="10"/>
          </p:nvPr>
        </p:nvSpPr>
        <p:spPr>
          <a:ln/>
        </p:spPr>
        <p:txBody>
          <a:bodyPr/>
          <a:lstStyle>
            <a:lvl1pPr>
              <a:defRPr/>
            </a:lvl1pPr>
          </a:lstStyle>
          <a:p>
            <a:endParaRPr lang="en-US"/>
          </a:p>
          <a:p>
            <a:r>
              <a:rPr lang="en-US"/>
              <a:t>Slide </a:t>
            </a:r>
            <a:fld id="{FF5EF754-7482-7D41-8F97-C09DFE44596C}" type="slidenum">
              <a:rPr lang="en-US"/>
              <a:pPr/>
              <a:t>‹#›</a:t>
            </a:fld>
            <a:endParaRPr lang="en-US"/>
          </a:p>
        </p:txBody>
      </p:sp>
    </p:spTree>
    <p:extLst>
      <p:ext uri="{BB962C8B-B14F-4D97-AF65-F5344CB8AC3E}">
        <p14:creationId xmlns:p14="http://schemas.microsoft.com/office/powerpoint/2010/main" val="341000778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10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1"/>
          <p:cNvSpPr>
            <a:spLocks noGrp="1" noChangeArrowheads="1"/>
          </p:cNvSpPr>
          <p:nvPr>
            <p:ph type="sldNum" sz="quarter" idx="10"/>
          </p:nvPr>
        </p:nvSpPr>
        <p:spPr>
          <a:ln/>
        </p:spPr>
        <p:txBody>
          <a:bodyPr/>
          <a:lstStyle>
            <a:lvl1pPr>
              <a:defRPr/>
            </a:lvl1pPr>
          </a:lstStyle>
          <a:p>
            <a:endParaRPr lang="en-US"/>
          </a:p>
          <a:p>
            <a:r>
              <a:rPr lang="en-US"/>
              <a:t>Slide </a:t>
            </a:r>
            <a:fld id="{4FA07027-CE03-424E-846A-E734CED95C1E}" type="slidenum">
              <a:rPr lang="en-US"/>
              <a:pPr/>
              <a:t>‹#›</a:t>
            </a:fld>
            <a:endParaRPr lang="en-US"/>
          </a:p>
        </p:txBody>
      </p:sp>
    </p:spTree>
    <p:extLst>
      <p:ext uri="{BB962C8B-B14F-4D97-AF65-F5344CB8AC3E}">
        <p14:creationId xmlns:p14="http://schemas.microsoft.com/office/powerpoint/2010/main" val="425739867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10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8229600" cy="2109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14788"/>
            <a:ext cx="8229600" cy="2111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1"/>
          <p:cNvSpPr>
            <a:spLocks noGrp="1" noChangeArrowheads="1"/>
          </p:cNvSpPr>
          <p:nvPr>
            <p:ph type="sldNum" sz="quarter" idx="10"/>
          </p:nvPr>
        </p:nvSpPr>
        <p:spPr>
          <a:ln/>
        </p:spPr>
        <p:txBody>
          <a:bodyPr/>
          <a:lstStyle>
            <a:lvl1pPr>
              <a:defRPr/>
            </a:lvl1pPr>
          </a:lstStyle>
          <a:p>
            <a:endParaRPr lang="en-US"/>
          </a:p>
          <a:p>
            <a:r>
              <a:rPr lang="en-US"/>
              <a:t>Slide </a:t>
            </a:r>
            <a:fld id="{E1D4C670-4A5D-7841-9BD3-BC3D1F38F910}" type="slidenum">
              <a:rPr lang="en-US"/>
              <a:pPr/>
              <a:t>‹#›</a:t>
            </a:fld>
            <a:endParaRPr lang="en-US"/>
          </a:p>
        </p:txBody>
      </p:sp>
    </p:spTree>
    <p:extLst>
      <p:ext uri="{BB962C8B-B14F-4D97-AF65-F5344CB8AC3E}">
        <p14:creationId xmlns:p14="http://schemas.microsoft.com/office/powerpoint/2010/main" val="294399728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10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4038600" cy="4373563"/>
          </a:xfrm>
        </p:spPr>
        <p:txBody>
          <a:bodyPr/>
          <a:lstStyle/>
          <a:p>
            <a:pPr lvl="0"/>
            <a:endParaRPr lang="en-US" noProof="0" dirty="0" smtClean="0"/>
          </a:p>
        </p:txBody>
      </p:sp>
      <p:sp>
        <p:nvSpPr>
          <p:cNvPr id="5" name="Rectangle 71"/>
          <p:cNvSpPr>
            <a:spLocks noGrp="1" noChangeArrowheads="1"/>
          </p:cNvSpPr>
          <p:nvPr>
            <p:ph type="sldNum" sz="quarter" idx="10"/>
          </p:nvPr>
        </p:nvSpPr>
        <p:spPr>
          <a:ln/>
        </p:spPr>
        <p:txBody>
          <a:bodyPr/>
          <a:lstStyle>
            <a:lvl1pPr>
              <a:defRPr/>
            </a:lvl1pPr>
          </a:lstStyle>
          <a:p>
            <a:endParaRPr lang="en-US"/>
          </a:p>
          <a:p>
            <a:r>
              <a:rPr lang="en-US"/>
              <a:t>Slide </a:t>
            </a:r>
            <a:fld id="{E3647905-5890-F242-96E5-F9323CAED0A4}" type="slidenum">
              <a:rPr lang="en-US"/>
              <a:pPr/>
              <a:t>‹#›</a:t>
            </a:fld>
            <a:endParaRPr lang="en-US"/>
          </a:p>
        </p:txBody>
      </p:sp>
    </p:spTree>
    <p:extLst>
      <p:ext uri="{BB962C8B-B14F-4D97-AF65-F5344CB8AC3E}">
        <p14:creationId xmlns:p14="http://schemas.microsoft.com/office/powerpoint/2010/main" val="361978200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1"/>
          <p:cNvSpPr>
            <a:spLocks noGrp="1" noChangeArrowheads="1"/>
          </p:cNvSpPr>
          <p:nvPr>
            <p:ph type="sldNum" sz="quarter" idx="10"/>
          </p:nvPr>
        </p:nvSpPr>
        <p:spPr>
          <a:ln/>
        </p:spPr>
        <p:txBody>
          <a:bodyPr/>
          <a:lstStyle>
            <a:lvl1pPr>
              <a:defRPr/>
            </a:lvl1pPr>
          </a:lstStyle>
          <a:p>
            <a:endParaRPr lang="en-US"/>
          </a:p>
          <a:p>
            <a:r>
              <a:rPr lang="en-US"/>
              <a:t>Slide </a:t>
            </a:r>
            <a:fld id="{64B1AFBF-6BC1-F645-8C59-30DAE3546E97}" type="slidenum">
              <a:rPr lang="en-US"/>
              <a:pPr/>
              <a:t>‹#›</a:t>
            </a:fld>
            <a:endParaRPr lang="en-US"/>
          </a:p>
        </p:txBody>
      </p:sp>
    </p:spTree>
    <p:extLst>
      <p:ext uri="{BB962C8B-B14F-4D97-AF65-F5344CB8AC3E}">
        <p14:creationId xmlns:p14="http://schemas.microsoft.com/office/powerpoint/2010/main" val="34240790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1"/>
          <p:cNvSpPr>
            <a:spLocks noGrp="1" noChangeArrowheads="1"/>
          </p:cNvSpPr>
          <p:nvPr>
            <p:ph type="sldNum" sz="quarter" idx="10"/>
          </p:nvPr>
        </p:nvSpPr>
        <p:spPr>
          <a:ln/>
        </p:spPr>
        <p:txBody>
          <a:bodyPr/>
          <a:lstStyle>
            <a:lvl1pPr>
              <a:defRPr/>
            </a:lvl1pPr>
          </a:lstStyle>
          <a:p>
            <a:endParaRPr lang="en-US"/>
          </a:p>
          <a:p>
            <a:r>
              <a:rPr lang="en-US"/>
              <a:t>Slide </a:t>
            </a:r>
            <a:fld id="{C100248E-7AE3-F244-9208-BC195051C210}" type="slidenum">
              <a:rPr lang="en-US"/>
              <a:pPr/>
              <a:t>‹#›</a:t>
            </a:fld>
            <a:endParaRPr lang="en-US"/>
          </a:p>
        </p:txBody>
      </p:sp>
    </p:spTree>
    <p:extLst>
      <p:ext uri="{BB962C8B-B14F-4D97-AF65-F5344CB8AC3E}">
        <p14:creationId xmlns:p14="http://schemas.microsoft.com/office/powerpoint/2010/main" val="3089068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1"/>
          <p:cNvSpPr>
            <a:spLocks noGrp="1" noChangeArrowheads="1"/>
          </p:cNvSpPr>
          <p:nvPr>
            <p:ph type="sldNum" sz="quarter" idx="10"/>
          </p:nvPr>
        </p:nvSpPr>
        <p:spPr>
          <a:ln/>
        </p:spPr>
        <p:txBody>
          <a:bodyPr/>
          <a:lstStyle>
            <a:lvl1pPr>
              <a:defRPr/>
            </a:lvl1pPr>
          </a:lstStyle>
          <a:p>
            <a:endParaRPr lang="en-US"/>
          </a:p>
          <a:p>
            <a:r>
              <a:rPr lang="en-US"/>
              <a:t>Slide </a:t>
            </a:r>
            <a:fld id="{C022E7AD-AEFE-2644-A12F-1E964C647335}" type="slidenum">
              <a:rPr lang="en-US"/>
              <a:pPr/>
              <a:t>‹#›</a:t>
            </a:fld>
            <a:endParaRPr lang="en-US"/>
          </a:p>
        </p:txBody>
      </p:sp>
    </p:spTree>
    <p:extLst>
      <p:ext uri="{BB962C8B-B14F-4D97-AF65-F5344CB8AC3E}">
        <p14:creationId xmlns:p14="http://schemas.microsoft.com/office/powerpoint/2010/main" val="242339301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1"/>
          <p:cNvSpPr>
            <a:spLocks noGrp="1" noChangeArrowheads="1"/>
          </p:cNvSpPr>
          <p:nvPr>
            <p:ph type="sldNum" sz="quarter" idx="10"/>
          </p:nvPr>
        </p:nvSpPr>
        <p:spPr>
          <a:ln/>
        </p:spPr>
        <p:txBody>
          <a:bodyPr/>
          <a:lstStyle>
            <a:lvl1pPr>
              <a:defRPr/>
            </a:lvl1pPr>
          </a:lstStyle>
          <a:p>
            <a:endParaRPr lang="en-US"/>
          </a:p>
          <a:p>
            <a:r>
              <a:rPr lang="en-US"/>
              <a:t>Slide </a:t>
            </a:r>
            <a:fld id="{E7928F97-B739-0E4C-B024-C79537B87382}" type="slidenum">
              <a:rPr lang="en-US"/>
              <a:pPr/>
              <a:t>‹#›</a:t>
            </a:fld>
            <a:endParaRPr lang="en-US"/>
          </a:p>
        </p:txBody>
      </p:sp>
    </p:spTree>
    <p:extLst>
      <p:ext uri="{BB962C8B-B14F-4D97-AF65-F5344CB8AC3E}">
        <p14:creationId xmlns:p14="http://schemas.microsoft.com/office/powerpoint/2010/main" val="309457447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1"/>
          <p:cNvSpPr>
            <a:spLocks noGrp="1" noChangeArrowheads="1"/>
          </p:cNvSpPr>
          <p:nvPr>
            <p:ph type="sldNum" sz="quarter" idx="10"/>
          </p:nvPr>
        </p:nvSpPr>
        <p:spPr>
          <a:ln/>
        </p:spPr>
        <p:txBody>
          <a:bodyPr/>
          <a:lstStyle>
            <a:lvl1pPr>
              <a:defRPr/>
            </a:lvl1pPr>
          </a:lstStyle>
          <a:p>
            <a:endParaRPr lang="en-US"/>
          </a:p>
          <a:p>
            <a:r>
              <a:rPr lang="en-US"/>
              <a:t>Slide </a:t>
            </a:r>
            <a:fld id="{30D06068-BA09-CF4A-80AD-7E8981594B5C}" type="slidenum">
              <a:rPr lang="en-US"/>
              <a:pPr/>
              <a:t>‹#›</a:t>
            </a:fld>
            <a:endParaRPr lang="en-US"/>
          </a:p>
        </p:txBody>
      </p:sp>
    </p:spTree>
    <p:extLst>
      <p:ext uri="{BB962C8B-B14F-4D97-AF65-F5344CB8AC3E}">
        <p14:creationId xmlns:p14="http://schemas.microsoft.com/office/powerpoint/2010/main" val="246355233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1"/>
          <p:cNvSpPr>
            <a:spLocks noGrp="1" noChangeArrowheads="1"/>
          </p:cNvSpPr>
          <p:nvPr>
            <p:ph type="sldNum" sz="quarter" idx="10"/>
          </p:nvPr>
        </p:nvSpPr>
        <p:spPr>
          <a:ln/>
        </p:spPr>
        <p:txBody>
          <a:bodyPr/>
          <a:lstStyle>
            <a:lvl1pPr>
              <a:defRPr/>
            </a:lvl1pPr>
          </a:lstStyle>
          <a:p>
            <a:endParaRPr lang="en-US"/>
          </a:p>
          <a:p>
            <a:r>
              <a:rPr lang="en-US"/>
              <a:t>Slide </a:t>
            </a:r>
            <a:fld id="{227B04FB-36BB-9546-A57A-4ABA7B15D81A}" type="slidenum">
              <a:rPr lang="en-US"/>
              <a:pPr/>
              <a:t>‹#›</a:t>
            </a:fld>
            <a:endParaRPr lang="en-US"/>
          </a:p>
        </p:txBody>
      </p:sp>
    </p:spTree>
    <p:extLst>
      <p:ext uri="{BB962C8B-B14F-4D97-AF65-F5344CB8AC3E}">
        <p14:creationId xmlns:p14="http://schemas.microsoft.com/office/powerpoint/2010/main" val="306341729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1"/>
          <p:cNvSpPr>
            <a:spLocks noGrp="1" noChangeArrowheads="1"/>
          </p:cNvSpPr>
          <p:nvPr>
            <p:ph type="sldNum" sz="quarter" idx="10"/>
          </p:nvPr>
        </p:nvSpPr>
        <p:spPr>
          <a:ln/>
        </p:spPr>
        <p:txBody>
          <a:bodyPr/>
          <a:lstStyle>
            <a:lvl1pPr>
              <a:defRPr/>
            </a:lvl1pPr>
          </a:lstStyle>
          <a:p>
            <a:endParaRPr lang="en-US"/>
          </a:p>
          <a:p>
            <a:r>
              <a:rPr lang="en-US"/>
              <a:t>Slide </a:t>
            </a:r>
            <a:fld id="{A95F32C4-C223-FC49-9D9C-989DDFEB5BC1}" type="slidenum">
              <a:rPr lang="en-US"/>
              <a:pPr/>
              <a:t>‹#›</a:t>
            </a:fld>
            <a:endParaRPr lang="en-US"/>
          </a:p>
        </p:txBody>
      </p:sp>
    </p:spTree>
    <p:extLst>
      <p:ext uri="{BB962C8B-B14F-4D97-AF65-F5344CB8AC3E}">
        <p14:creationId xmlns:p14="http://schemas.microsoft.com/office/powerpoint/2010/main" val="187073321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1"/>
          <p:cNvSpPr>
            <a:spLocks noGrp="1" noChangeArrowheads="1"/>
          </p:cNvSpPr>
          <p:nvPr>
            <p:ph type="sldNum" sz="quarter" idx="10"/>
          </p:nvPr>
        </p:nvSpPr>
        <p:spPr>
          <a:ln/>
        </p:spPr>
        <p:txBody>
          <a:bodyPr/>
          <a:lstStyle>
            <a:lvl1pPr>
              <a:defRPr/>
            </a:lvl1pPr>
          </a:lstStyle>
          <a:p>
            <a:endParaRPr lang="en-US"/>
          </a:p>
          <a:p>
            <a:r>
              <a:rPr lang="en-US"/>
              <a:t>Slide </a:t>
            </a:r>
            <a:fld id="{FA238861-9085-FC40-8778-E3145D0B1AD8}" type="slidenum">
              <a:rPr lang="en-US"/>
              <a:pPr/>
              <a:t>‹#›</a:t>
            </a:fld>
            <a:endParaRPr lang="en-US"/>
          </a:p>
        </p:txBody>
      </p:sp>
    </p:spTree>
    <p:extLst>
      <p:ext uri="{BB962C8B-B14F-4D97-AF65-F5344CB8AC3E}">
        <p14:creationId xmlns:p14="http://schemas.microsoft.com/office/powerpoint/2010/main" val="171701814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67"/>
          <p:cNvSpPr>
            <a:spLocks noGrp="1" noChangeArrowheads="1"/>
          </p:cNvSpPr>
          <p:nvPr>
            <p:ph type="title"/>
          </p:nvPr>
        </p:nvSpPr>
        <p:spPr bwMode="auto">
          <a:xfrm>
            <a:off x="1066800" y="228600"/>
            <a:ext cx="7010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051" name="Rectangle 68"/>
          <p:cNvSpPr>
            <a:spLocks noGrp="1" noChangeArrowheads="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1" name="Rectangle 71"/>
          <p:cNvSpPr>
            <a:spLocks noGrp="1" noChangeArrowheads="1"/>
          </p:cNvSpPr>
          <p:nvPr>
            <p:ph type="sldNum" sz="quarter" idx="4"/>
          </p:nvPr>
        </p:nvSpPr>
        <p:spPr bwMode="auto">
          <a:xfrm>
            <a:off x="0" y="6381750"/>
            <a:ext cx="2209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chemeClr val="tx1"/>
                </a:solidFill>
                <a:effectLst>
                  <a:outerShdw blurRad="38100" dist="38100" dir="2700000" algn="tl">
                    <a:srgbClr val="000000"/>
                  </a:outerShdw>
                </a:effectLst>
              </a:defRPr>
            </a:lvl1pPr>
          </a:lstStyle>
          <a:p>
            <a:endParaRPr lang="en-US"/>
          </a:p>
          <a:p>
            <a:r>
              <a:rPr lang="en-US"/>
              <a:t>Slide </a:t>
            </a:r>
            <a:fld id="{BFD3B9EB-3D42-8B4E-AE82-7A0C45726EC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69"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600" b="1">
          <a:solidFill>
            <a:srgbClr val="838383"/>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5pPr>
      <a:lvl6pPr marL="457200" algn="ctr" rtl="0" fontAlgn="base">
        <a:spcBef>
          <a:spcPct val="0"/>
        </a:spcBef>
        <a:spcAft>
          <a:spcPct val="0"/>
        </a:spcAft>
        <a:defRPr sz="3600" b="1">
          <a:solidFill>
            <a:srgbClr val="838383"/>
          </a:solidFill>
          <a:latin typeface="Arial" charset="0"/>
        </a:defRPr>
      </a:lvl6pPr>
      <a:lvl7pPr marL="914400" algn="ctr" rtl="0" fontAlgn="base">
        <a:spcBef>
          <a:spcPct val="0"/>
        </a:spcBef>
        <a:spcAft>
          <a:spcPct val="0"/>
        </a:spcAft>
        <a:defRPr sz="3600" b="1">
          <a:solidFill>
            <a:srgbClr val="838383"/>
          </a:solidFill>
          <a:latin typeface="Arial" charset="0"/>
        </a:defRPr>
      </a:lvl7pPr>
      <a:lvl8pPr marL="1371600" algn="ctr" rtl="0" fontAlgn="base">
        <a:spcBef>
          <a:spcPct val="0"/>
        </a:spcBef>
        <a:spcAft>
          <a:spcPct val="0"/>
        </a:spcAft>
        <a:defRPr sz="3600" b="1">
          <a:solidFill>
            <a:srgbClr val="838383"/>
          </a:solidFill>
          <a:latin typeface="Arial" charset="0"/>
        </a:defRPr>
      </a:lvl8pPr>
      <a:lvl9pPr marL="1828800" algn="ctr" rtl="0" fontAlgn="base">
        <a:spcBef>
          <a:spcPct val="0"/>
        </a:spcBef>
        <a:spcAft>
          <a:spcPct val="0"/>
        </a:spcAft>
        <a:defRPr sz="3600" b="1">
          <a:solidFill>
            <a:srgbClr val="838383"/>
          </a:solidFill>
          <a:latin typeface="Arial" charset="0"/>
        </a:defRPr>
      </a:lvl9pPr>
    </p:titleStyle>
    <p:bodyStyle>
      <a:lvl1pPr marL="342900" indent="-342900" algn="l" rtl="0" eaLnBrk="0" fontAlgn="base" hangingPunct="0">
        <a:spcBef>
          <a:spcPct val="20000"/>
        </a:spcBef>
        <a:spcAft>
          <a:spcPct val="0"/>
        </a:spcAft>
        <a:buClr>
          <a:srgbClr val="838383"/>
        </a:buClr>
        <a:buFont typeface="Wingdings" charset="0"/>
        <a:buChar char="Ø"/>
        <a:defRPr sz="3200" b="1">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838383"/>
        </a:buClr>
        <a:buFont typeface="Wingdings" charset="0"/>
        <a:buChar char="w"/>
        <a:defRPr sz="2800" b="1">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838383"/>
        </a:buClr>
        <a:buChar char="•"/>
        <a:defRPr sz="2400" b="1">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838383"/>
        </a:buClr>
        <a:buFont typeface="Wingdings" charset="0"/>
        <a:buChar char="s"/>
        <a:defRPr sz="2000" b="1">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838383"/>
        </a:buClr>
        <a:buChar char="•"/>
        <a:defRPr sz="2000" b="1">
          <a:solidFill>
            <a:schemeClr val="bg1"/>
          </a:solidFill>
          <a:latin typeface="+mn-lt"/>
          <a:ea typeface="ＭＳ Ｐゴシック" charset="0"/>
        </a:defRPr>
      </a:lvl5pPr>
      <a:lvl6pPr marL="2514600" indent="-228600" algn="l" rtl="0" fontAlgn="base">
        <a:spcBef>
          <a:spcPct val="20000"/>
        </a:spcBef>
        <a:spcAft>
          <a:spcPct val="0"/>
        </a:spcAft>
        <a:buClr>
          <a:srgbClr val="838383"/>
        </a:buClr>
        <a:buChar char="•"/>
        <a:defRPr sz="2000" b="1">
          <a:solidFill>
            <a:schemeClr val="bg1"/>
          </a:solidFill>
          <a:latin typeface="+mn-lt"/>
        </a:defRPr>
      </a:lvl6pPr>
      <a:lvl7pPr marL="2971800" indent="-228600" algn="l" rtl="0" fontAlgn="base">
        <a:spcBef>
          <a:spcPct val="20000"/>
        </a:spcBef>
        <a:spcAft>
          <a:spcPct val="0"/>
        </a:spcAft>
        <a:buClr>
          <a:srgbClr val="838383"/>
        </a:buClr>
        <a:buChar char="•"/>
        <a:defRPr sz="2000" b="1">
          <a:solidFill>
            <a:schemeClr val="bg1"/>
          </a:solidFill>
          <a:latin typeface="+mn-lt"/>
        </a:defRPr>
      </a:lvl7pPr>
      <a:lvl8pPr marL="3429000" indent="-228600" algn="l" rtl="0" fontAlgn="base">
        <a:spcBef>
          <a:spcPct val="20000"/>
        </a:spcBef>
        <a:spcAft>
          <a:spcPct val="0"/>
        </a:spcAft>
        <a:buClr>
          <a:srgbClr val="838383"/>
        </a:buClr>
        <a:buChar char="•"/>
        <a:defRPr sz="2000" b="1">
          <a:solidFill>
            <a:schemeClr val="bg1"/>
          </a:solidFill>
          <a:latin typeface="+mn-lt"/>
        </a:defRPr>
      </a:lvl8pPr>
      <a:lvl9pPr marL="3886200" indent="-228600" algn="l" rtl="0" fontAlgn="base">
        <a:spcBef>
          <a:spcPct val="20000"/>
        </a:spcBef>
        <a:spcAft>
          <a:spcPct val="0"/>
        </a:spcAft>
        <a:buClr>
          <a:srgbClr val="838383"/>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hyperlink" Target="http://twitter.com/" TargetMode="External"/><Relationship Id="rId4" Type="http://schemas.openxmlformats.org/officeDocument/2006/relationships/image" Target="../media/image31.jpeg"/><Relationship Id="rId5" Type="http://schemas.openxmlformats.org/officeDocument/2006/relationships/hyperlink" Target="http://www.facebook.com/InteractiveMetronome" TargetMode="External"/><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49"/>
          <p:cNvSpPr>
            <a:spLocks noGrp="1" noChangeArrowheads="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endParaRPr lang="en-US" sz="1400" b="0">
              <a:solidFill>
                <a:schemeClr val="tx1"/>
              </a:solidFill>
            </a:endParaRPr>
          </a:p>
          <a:p>
            <a:pPr eaLnBrk="1" hangingPunct="1">
              <a:spcBef>
                <a:spcPct val="0"/>
              </a:spcBef>
              <a:buClrTx/>
              <a:buFontTx/>
              <a:buNone/>
            </a:pPr>
            <a:r>
              <a:rPr lang="en-US" sz="1400" b="0">
                <a:solidFill>
                  <a:schemeClr val="tx1"/>
                </a:solidFill>
              </a:rPr>
              <a:t>Slide </a:t>
            </a:r>
            <a:fld id="{A372C21D-B65D-C348-8122-E14C0122897D}" type="slidenum">
              <a:rPr lang="en-US" sz="1400" b="0">
                <a:solidFill>
                  <a:schemeClr val="tx1"/>
                </a:solidFill>
              </a:rPr>
              <a:pPr eaLnBrk="1" hangingPunct="1">
                <a:spcBef>
                  <a:spcPct val="0"/>
                </a:spcBef>
                <a:buClrTx/>
                <a:buFontTx/>
                <a:buNone/>
              </a:pPr>
              <a:t>1</a:t>
            </a:fld>
            <a:endParaRPr lang="en-US" sz="1400" b="0">
              <a:solidFill>
                <a:schemeClr val="tx1"/>
              </a:solidFill>
            </a:endParaRPr>
          </a:p>
        </p:txBody>
      </p:sp>
      <p:sp>
        <p:nvSpPr>
          <p:cNvPr id="4099" name="Rectangle 2"/>
          <p:cNvSpPr>
            <a:spLocks noGrp="1" noChangeArrowheads="1"/>
          </p:cNvSpPr>
          <p:nvPr>
            <p:ph type="ctrTitle"/>
          </p:nvPr>
        </p:nvSpPr>
        <p:spPr>
          <a:xfrm>
            <a:off x="457200" y="3810000"/>
            <a:ext cx="8534400" cy="2057400"/>
          </a:xfrm>
        </p:spPr>
        <p:txBody>
          <a:bodyPr/>
          <a:lstStyle/>
          <a:p>
            <a:pPr eaLnBrk="1" hangingPunct="1"/>
            <a:r>
              <a:rPr lang="en-US" sz="3600" dirty="0" smtClean="0">
                <a:solidFill>
                  <a:srgbClr val="777777"/>
                </a:solidFill>
                <a:latin typeface="Gill Sans MT" charset="0"/>
              </a:rPr>
              <a:t>IM Pro Clinical Certification Coaching</a:t>
            </a:r>
            <a:br>
              <a:rPr lang="en-US" sz="3600" dirty="0" smtClean="0">
                <a:solidFill>
                  <a:srgbClr val="777777"/>
                </a:solidFill>
                <a:latin typeface="Gill Sans MT" charset="0"/>
              </a:rPr>
            </a:br>
            <a:r>
              <a:rPr lang="en-US" sz="3600" dirty="0" smtClean="0">
                <a:solidFill>
                  <a:srgbClr val="777777"/>
                </a:solidFill>
                <a:latin typeface="Gill Sans MT" charset="0"/>
              </a:rPr>
              <a:t>Course 1 of 2</a:t>
            </a:r>
            <a:br>
              <a:rPr lang="en-US" sz="3600" dirty="0" smtClean="0">
                <a:solidFill>
                  <a:srgbClr val="777777"/>
                </a:solidFill>
                <a:latin typeface="Gill Sans MT" charset="0"/>
              </a:rPr>
            </a:br>
            <a:r>
              <a:rPr lang="en-US" sz="3600" dirty="0">
                <a:solidFill>
                  <a:srgbClr val="777777"/>
                </a:solidFill>
                <a:latin typeface="Gill Sans MT" charset="0"/>
              </a:rPr>
              <a:t/>
            </a:r>
            <a:br>
              <a:rPr lang="en-US" sz="3600" dirty="0">
                <a:solidFill>
                  <a:srgbClr val="777777"/>
                </a:solidFill>
                <a:latin typeface="Gill Sans MT" charset="0"/>
              </a:rPr>
            </a:br>
            <a:r>
              <a:rPr lang="en-US" sz="3600" dirty="0" smtClean="0">
                <a:solidFill>
                  <a:srgbClr val="777777"/>
                </a:solidFill>
                <a:latin typeface="Gill Sans MT" charset="0"/>
              </a:rPr>
              <a:t>Presented by: </a:t>
            </a:r>
            <a:r>
              <a:rPr lang="en-US" sz="3600" dirty="0" smtClean="0">
                <a:solidFill>
                  <a:srgbClr val="777777"/>
                </a:solidFill>
                <a:latin typeface="Gill Sans MT" charset="0"/>
              </a:rPr>
              <a:t/>
            </a:r>
            <a:br>
              <a:rPr lang="en-US" sz="3600" dirty="0" smtClean="0">
                <a:solidFill>
                  <a:srgbClr val="777777"/>
                </a:solidFill>
                <a:latin typeface="Gill Sans MT" charset="0"/>
              </a:rPr>
            </a:br>
            <a:r>
              <a:rPr lang="en-US" sz="3600" dirty="0" smtClean="0">
                <a:solidFill>
                  <a:srgbClr val="777777"/>
                </a:solidFill>
                <a:latin typeface="Gill Sans MT" charset="0"/>
              </a:rPr>
              <a:t>April </a:t>
            </a:r>
            <a:r>
              <a:rPr lang="en-US" sz="3600" dirty="0" smtClean="0">
                <a:solidFill>
                  <a:srgbClr val="777777"/>
                </a:solidFill>
                <a:latin typeface="Gill Sans MT" charset="0"/>
              </a:rPr>
              <a:t>Christopherson, OTR</a:t>
            </a:r>
            <a:endParaRPr lang="en-US" sz="3600" dirty="0">
              <a:solidFill>
                <a:srgbClr val="777777"/>
              </a:solidFill>
              <a:latin typeface="Gill Sans MT" charset="0"/>
            </a:endParaRPr>
          </a:p>
        </p:txBody>
      </p:sp>
      <p:pic>
        <p:nvPicPr>
          <p:cNvPr id="4100" name="Picture 3" descr="LEFT-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31934"/>
            <a:ext cx="609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endParaRPr lang="en-US" smtClean="0"/>
          </a:p>
          <a:p>
            <a:pPr>
              <a:defRPr/>
            </a:pPr>
            <a:r>
              <a:rPr lang="en-US" smtClean="0"/>
              <a:t>Slide </a:t>
            </a:r>
            <a:fld id="{0433684A-989B-429C-84EF-9C9B692B94A8}" type="slidenum">
              <a:rPr lang="en-US" smtClean="0"/>
              <a:pPr>
                <a:defRPr/>
              </a:pPr>
              <a:t>10</a:t>
            </a:fld>
            <a:endParaRPr lang="en-US"/>
          </a:p>
        </p:txBody>
      </p:sp>
      <p:pic>
        <p:nvPicPr>
          <p:cNvPr id="37891" name="Picture 2" descr="C:\Users\IMS-LAMY-LT\AppData\Local\Microsoft\Windows\Temporary Internet Files\Content.Outlook\TBQ9ZUUO\Visua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170" t="1851" r="2646"/>
          <a:stretch>
            <a:fillRect/>
          </a:stretch>
        </p:blipFill>
        <p:spPr>
          <a:xfrm>
            <a:off x="990600" y="1143000"/>
            <a:ext cx="7294563" cy="4591050"/>
          </a:xfrm>
        </p:spPr>
      </p:pic>
    </p:spTree>
    <p:extLst>
      <p:ext uri="{BB962C8B-B14F-4D97-AF65-F5344CB8AC3E}">
        <p14:creationId xmlns:p14="http://schemas.microsoft.com/office/powerpoint/2010/main" val="5626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ea typeface="ＭＳ Ｐゴシック" pitchFamily="34" charset="-128"/>
              </a:rPr>
              <a:t>What Happens in IM?</a:t>
            </a:r>
            <a:endParaRPr lang="en-US" sz="2400" dirty="0" smtClean="0">
              <a:ea typeface="ＭＳ Ｐゴシック" pitchFamily="34" charset="-128"/>
            </a:endParaRPr>
          </a:p>
        </p:txBody>
      </p:sp>
      <p:sp>
        <p:nvSpPr>
          <p:cNvPr id="50179" name="Rectangle 3"/>
          <p:cNvSpPr>
            <a:spLocks noGrp="1" noChangeArrowheads="1"/>
          </p:cNvSpPr>
          <p:nvPr>
            <p:ph sz="half" idx="1"/>
          </p:nvPr>
        </p:nvSpPr>
        <p:spPr>
          <a:xfrm>
            <a:off x="609600" y="1600200"/>
            <a:ext cx="4572000" cy="4373563"/>
          </a:xfrm>
        </p:spPr>
        <p:txBody>
          <a:bodyPr>
            <a:normAutofit fontScale="77500" lnSpcReduction="20000"/>
          </a:bodyPr>
          <a:lstStyle/>
          <a:p>
            <a:pPr marL="220663" indent="-220663" eaLnBrk="1" hangingPunct="1">
              <a:lnSpc>
                <a:spcPct val="120000"/>
              </a:lnSpc>
              <a:buFont typeface="Wingdings" charset="0"/>
              <a:buChar char="Ø"/>
              <a:defRPr/>
            </a:pPr>
            <a:r>
              <a:rPr lang="en-US" sz="2200" dirty="0" smtClean="0"/>
              <a:t>Five </a:t>
            </a:r>
            <a:r>
              <a:rPr lang="en-US" sz="2200" dirty="0"/>
              <a:t>neurological functions </a:t>
            </a:r>
            <a:r>
              <a:rPr lang="en-US" sz="2200" dirty="0" smtClean="0"/>
              <a:t>exercised at </a:t>
            </a:r>
            <a:r>
              <a:rPr lang="en-US" sz="2200" dirty="0"/>
              <a:t>once:</a:t>
            </a:r>
          </a:p>
          <a:p>
            <a:pPr marL="635000" indent="-457200" eaLnBrk="1" hangingPunct="1">
              <a:lnSpc>
                <a:spcPct val="120000"/>
              </a:lnSpc>
              <a:buFont typeface="Arial" charset="0"/>
              <a:buAutoNum type="arabicPeriod"/>
              <a:defRPr/>
            </a:pPr>
            <a:r>
              <a:rPr lang="en-US" sz="2300" b="0" dirty="0" smtClean="0"/>
              <a:t>Controlled Attention </a:t>
            </a:r>
            <a:r>
              <a:rPr lang="en-US" sz="2300" b="0" dirty="0"/>
              <a:t>&amp; </a:t>
            </a:r>
            <a:r>
              <a:rPr lang="en-US" sz="2300" b="0" dirty="0" smtClean="0"/>
              <a:t>Concentration</a:t>
            </a:r>
          </a:p>
          <a:p>
            <a:pPr marL="635000" indent="-457200" eaLnBrk="1" hangingPunct="1">
              <a:lnSpc>
                <a:spcPct val="120000"/>
              </a:lnSpc>
              <a:buFont typeface="Arial" charset="0"/>
              <a:buAutoNum type="arabicPeriod"/>
              <a:defRPr/>
            </a:pPr>
            <a:r>
              <a:rPr lang="en-US" sz="2300" b="0" dirty="0" smtClean="0"/>
              <a:t>Working Memory</a:t>
            </a:r>
            <a:endParaRPr lang="en-US" sz="2300" b="0" dirty="0"/>
          </a:p>
          <a:p>
            <a:pPr marL="635000" indent="-457200" eaLnBrk="1" hangingPunct="1">
              <a:lnSpc>
                <a:spcPct val="120000"/>
              </a:lnSpc>
              <a:buFont typeface="Arial" charset="0"/>
              <a:buAutoNum type="arabicPeriod"/>
              <a:defRPr/>
            </a:pPr>
            <a:r>
              <a:rPr lang="en-US" sz="2300" b="0" dirty="0"/>
              <a:t>Sensory Integration</a:t>
            </a:r>
          </a:p>
          <a:p>
            <a:pPr marL="635000" indent="-457200" eaLnBrk="1" hangingPunct="1">
              <a:lnSpc>
                <a:spcPct val="120000"/>
              </a:lnSpc>
              <a:buFont typeface="Arial" charset="0"/>
              <a:buAutoNum type="arabicPeriod"/>
              <a:defRPr/>
            </a:pPr>
            <a:r>
              <a:rPr lang="en-US" sz="2300" b="0" dirty="0" smtClean="0"/>
              <a:t>Motor Planning/Sequencing  for Coordination &amp; Functional </a:t>
            </a:r>
            <a:r>
              <a:rPr lang="en-US" sz="2300" b="0" dirty="0"/>
              <a:t>Motor Control</a:t>
            </a:r>
          </a:p>
          <a:p>
            <a:pPr marL="635000" indent="-457200" eaLnBrk="1" hangingPunct="1">
              <a:lnSpc>
                <a:spcPct val="120000"/>
              </a:lnSpc>
              <a:buFont typeface="Wingdings" charset="0"/>
              <a:buAutoNum type="arabicPeriod"/>
              <a:defRPr/>
            </a:pPr>
            <a:r>
              <a:rPr lang="en-US" sz="2300" b="0" dirty="0" smtClean="0"/>
              <a:t>Synchronization of timing in multiple brain regions for increased neural efficiency &amp; performance</a:t>
            </a:r>
            <a:endParaRPr lang="en-US" sz="2600" dirty="0"/>
          </a:p>
          <a:p>
            <a:pPr marL="457200" indent="-457200" eaLnBrk="1" hangingPunct="1">
              <a:lnSpc>
                <a:spcPct val="120000"/>
              </a:lnSpc>
              <a:defRPr/>
            </a:pPr>
            <a:endParaRPr lang="en-US" sz="2200" dirty="0" smtClean="0"/>
          </a:p>
          <a:p>
            <a:pPr marL="457200" indent="-457200" eaLnBrk="1" hangingPunct="1">
              <a:lnSpc>
                <a:spcPct val="120000"/>
              </a:lnSpc>
              <a:defRPr/>
            </a:pPr>
            <a:r>
              <a:rPr lang="en-US" altLang="ja-JP" sz="2200" dirty="0" smtClean="0"/>
              <a:t>Neuroplasticity…</a:t>
            </a:r>
            <a:r>
              <a:rPr lang="en-US" sz="2200" dirty="0" smtClean="0"/>
              <a:t>“</a:t>
            </a:r>
            <a:r>
              <a:rPr lang="en-US" altLang="ja-JP" sz="2200" dirty="0" smtClean="0"/>
              <a:t>What </a:t>
            </a:r>
            <a:r>
              <a:rPr lang="en-US" altLang="ja-JP" sz="2200" dirty="0"/>
              <a:t>is fired </a:t>
            </a:r>
            <a:r>
              <a:rPr lang="en-US" altLang="ja-JP" sz="2200" dirty="0" smtClean="0"/>
              <a:t>together, </a:t>
            </a:r>
            <a:r>
              <a:rPr lang="en-US" altLang="ja-JP" sz="2200" dirty="0"/>
              <a:t>is wired together</a:t>
            </a:r>
            <a:r>
              <a:rPr lang="en-US" sz="2200" dirty="0" smtClean="0"/>
              <a:t>”</a:t>
            </a:r>
            <a:endParaRPr lang="en-US" altLang="ja-JP" sz="2200" dirty="0"/>
          </a:p>
        </p:txBody>
      </p:sp>
      <p:pic>
        <p:nvPicPr>
          <p:cNvPr id="4098" name="Picture 2"/>
          <p:cNvPicPr>
            <a:picLocks noGrp="1" noChangeAspect="1" noChangeArrowheads="1"/>
          </p:cNvPicPr>
          <p:nvPr>
            <p:ph sz="half" idx="2"/>
          </p:nvPr>
        </p:nvPicPr>
        <p:blipFill>
          <a:blip r:embed="rId3" cstate="email"/>
          <a:srcRect/>
          <a:stretch>
            <a:fillRect/>
          </a:stretch>
        </p:blipFill>
        <p:spPr>
          <a:xfrm>
            <a:off x="5410200" y="2286000"/>
            <a:ext cx="3535680" cy="2651760"/>
          </a:xfrm>
          <a:prstGeom prst="roundRect">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71"/>
          <p:cNvSpPr>
            <a:spLocks noGrp="1" noChangeArrowheads="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defRPr/>
            </a:pPr>
            <a:endParaRPr lang="en-US" sz="1400" b="0" dirty="0">
              <a:solidFill>
                <a:schemeClr val="tx1"/>
              </a:solidFill>
              <a:cs typeface="Arial" charset="0"/>
            </a:endParaRPr>
          </a:p>
          <a:p>
            <a:pPr eaLnBrk="1" hangingPunct="1">
              <a:spcBef>
                <a:spcPct val="0"/>
              </a:spcBef>
              <a:buClrTx/>
              <a:buFontTx/>
              <a:buNone/>
              <a:defRPr/>
            </a:pPr>
            <a:r>
              <a:rPr lang="en-US" sz="1400" b="0" dirty="0">
                <a:solidFill>
                  <a:schemeClr val="tx1"/>
                </a:solidFill>
                <a:cs typeface="Arial" charset="0"/>
              </a:rPr>
              <a:t>Slide </a:t>
            </a:r>
            <a:fld id="{0F1E15E0-4ADF-4F9D-9FCD-DF031296D37C}" type="slidenum">
              <a:rPr lang="en-US" sz="1400" b="0">
                <a:solidFill>
                  <a:schemeClr val="tx1"/>
                </a:solidFill>
                <a:cs typeface="Arial" charset="0"/>
              </a:rPr>
              <a:pPr eaLnBrk="1" hangingPunct="1">
                <a:spcBef>
                  <a:spcPct val="0"/>
                </a:spcBef>
                <a:buClrTx/>
                <a:buFontTx/>
                <a:buNone/>
                <a:defRPr/>
              </a:pPr>
              <a:t>11</a:t>
            </a:fld>
            <a:endParaRPr lang="en-US" sz="1400" b="0" dirty="0">
              <a:solidFill>
                <a:schemeClr val="tx1"/>
              </a:solidFill>
              <a:cs typeface="Arial" charset="0"/>
            </a:endParaRPr>
          </a:p>
        </p:txBody>
      </p:sp>
    </p:spTree>
    <p:extLst>
      <p:ext uri="{BB962C8B-B14F-4D97-AF65-F5344CB8AC3E}">
        <p14:creationId xmlns:p14="http://schemas.microsoft.com/office/powerpoint/2010/main" val="2179650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defRPr/>
            </a:pPr>
            <a:endParaRPr lang="en-US" sz="1400" b="0" dirty="0">
              <a:solidFill>
                <a:schemeClr val="tx1"/>
              </a:solidFill>
            </a:endParaRPr>
          </a:p>
          <a:p>
            <a:pPr eaLnBrk="1" hangingPunct="1">
              <a:spcBef>
                <a:spcPct val="0"/>
              </a:spcBef>
              <a:buClrTx/>
              <a:buFontTx/>
              <a:buNone/>
              <a:defRPr/>
            </a:pPr>
            <a:r>
              <a:rPr lang="en-US" sz="1400" b="0" dirty="0">
                <a:solidFill>
                  <a:schemeClr val="tx1"/>
                </a:solidFill>
              </a:rPr>
              <a:t>Slide </a:t>
            </a:r>
            <a:fld id="{5C654B99-E0FB-4563-8F50-6304246403DA}" type="slidenum">
              <a:rPr lang="en-US" sz="1400" b="0">
                <a:solidFill>
                  <a:schemeClr val="tx1"/>
                </a:solidFill>
              </a:rPr>
              <a:pPr eaLnBrk="1" hangingPunct="1">
                <a:spcBef>
                  <a:spcPct val="0"/>
                </a:spcBef>
                <a:buClrTx/>
                <a:buFontTx/>
                <a:buNone/>
                <a:defRPr/>
              </a:pPr>
              <a:t>12</a:t>
            </a:fld>
            <a:endParaRPr lang="en-US" sz="1400" b="0" dirty="0">
              <a:solidFill>
                <a:schemeClr val="tx1"/>
              </a:solidFill>
            </a:endParaRPr>
          </a:p>
        </p:txBody>
      </p:sp>
      <p:graphicFrame>
        <p:nvGraphicFramePr>
          <p:cNvPr id="2739202" name="Group 2"/>
          <p:cNvGraphicFramePr>
            <a:graphicFrameLocks noGrp="1"/>
          </p:cNvGraphicFramePr>
          <p:nvPr>
            <p:ph idx="1"/>
          </p:nvPr>
        </p:nvGraphicFramePr>
        <p:xfrm>
          <a:off x="838200" y="1219200"/>
          <a:ext cx="7467600" cy="3967163"/>
        </p:xfrm>
        <a:graphic>
          <a:graphicData uri="http://schemas.openxmlformats.org/drawingml/2006/table">
            <a:tbl>
              <a:tblPr/>
              <a:tblGrid>
                <a:gridCol w="3733800"/>
                <a:gridCol w="3733800"/>
              </a:tblGrid>
              <a:tr h="1773238">
                <a:tc>
                  <a:txBody>
                    <a:bodyPr/>
                    <a:lstStyle/>
                    <a:p>
                      <a:pPr marL="0" marR="0" lvl="0" indent="0" algn="ctr" defTabSz="914400" rtl="0" eaLnBrk="1" fontAlgn="base" latinLnBrk="0" hangingPunct="1">
                        <a:lnSpc>
                          <a:spcPct val="100000"/>
                        </a:lnSpc>
                        <a:spcBef>
                          <a:spcPct val="20000"/>
                        </a:spcBef>
                        <a:spcAft>
                          <a:spcPct val="0"/>
                        </a:spcAft>
                        <a:buClr>
                          <a:srgbClr val="838383"/>
                        </a:buClr>
                        <a:buSzTx/>
                        <a:buFont typeface="Wingdings" pitchFamily="2" charset="2"/>
                        <a:buNone/>
                        <a:tabLst/>
                      </a:pPr>
                      <a:r>
                        <a:rPr kumimoji="0" lang="en-US" sz="3200" b="1" i="0" u="none" strike="noStrike" cap="none" normalizeH="0" baseline="0" dirty="0" smtClean="0">
                          <a:ln>
                            <a:noFill/>
                          </a:ln>
                          <a:solidFill>
                            <a:schemeClr val="tx1"/>
                          </a:solidFill>
                          <a:effectLst/>
                          <a:latin typeface="+mn-lt"/>
                        </a:rPr>
                        <a:t>Phases </a:t>
                      </a:r>
                    </a:p>
                    <a:p>
                      <a:pPr marL="0" marR="0" lvl="0" indent="0" algn="ctr" defTabSz="914400" rtl="0" eaLnBrk="1" fontAlgn="base" latinLnBrk="0" hangingPunct="1">
                        <a:lnSpc>
                          <a:spcPct val="100000"/>
                        </a:lnSpc>
                        <a:spcBef>
                          <a:spcPct val="20000"/>
                        </a:spcBef>
                        <a:spcAft>
                          <a:spcPct val="0"/>
                        </a:spcAft>
                        <a:buClr>
                          <a:srgbClr val="838383"/>
                        </a:buClr>
                        <a:buSzTx/>
                        <a:buFont typeface="Wingdings" pitchFamily="2" charset="2"/>
                        <a:buNone/>
                        <a:tabLst/>
                      </a:pPr>
                      <a:r>
                        <a:rPr kumimoji="0" lang="en-US" sz="3200" b="1" i="0" u="none" strike="noStrike" cap="none" normalizeH="0" baseline="0" dirty="0" smtClean="0">
                          <a:ln>
                            <a:noFill/>
                          </a:ln>
                          <a:solidFill>
                            <a:schemeClr val="tx1"/>
                          </a:solidFill>
                          <a:effectLst/>
                          <a:latin typeface="+mn-lt"/>
                        </a:rPr>
                        <a:t>1-2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38383"/>
                        </a:buClr>
                        <a:buSzTx/>
                        <a:buFont typeface="Wingdings" pitchFamily="2" charset="2"/>
                        <a:buNone/>
                        <a:tabLst/>
                      </a:pPr>
                      <a:r>
                        <a:rPr kumimoji="0" lang="en-US" sz="3200" b="1" i="0" u="none" strike="noStrike" cap="none" normalizeH="0" baseline="0" dirty="0" smtClean="0">
                          <a:ln>
                            <a:noFill/>
                          </a:ln>
                          <a:solidFill>
                            <a:schemeClr val="tx1"/>
                          </a:solidFill>
                          <a:effectLst/>
                          <a:latin typeface="+mn-lt"/>
                        </a:rPr>
                        <a:t>Learn IM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193925">
                <a:tc>
                  <a:txBody>
                    <a:bodyPr/>
                    <a:lstStyle/>
                    <a:p>
                      <a:pPr marL="0" marR="0" lvl="0" indent="0" algn="ctr" defTabSz="914400" rtl="0" eaLnBrk="1" fontAlgn="base" latinLnBrk="0" hangingPunct="1">
                        <a:lnSpc>
                          <a:spcPct val="100000"/>
                        </a:lnSpc>
                        <a:spcBef>
                          <a:spcPct val="20000"/>
                        </a:spcBef>
                        <a:spcAft>
                          <a:spcPct val="0"/>
                        </a:spcAft>
                        <a:buClr>
                          <a:srgbClr val="838383"/>
                        </a:buClr>
                        <a:buSzTx/>
                        <a:buFont typeface="Wingdings" pitchFamily="2" charset="2"/>
                        <a:buNone/>
                        <a:tabLst/>
                      </a:pPr>
                      <a:r>
                        <a:rPr kumimoji="0" lang="en-US" sz="3200" b="1" i="0" u="none" strike="noStrike" cap="none" normalizeH="0" baseline="0" dirty="0" smtClean="0">
                          <a:ln>
                            <a:noFill/>
                          </a:ln>
                          <a:solidFill>
                            <a:schemeClr val="tx1"/>
                          </a:solidFill>
                          <a:effectLst/>
                          <a:latin typeface="+mn-lt"/>
                        </a:rPr>
                        <a:t>Phases</a:t>
                      </a:r>
                    </a:p>
                    <a:p>
                      <a:pPr marL="0" marR="0" lvl="0" indent="0" algn="ctr" defTabSz="914400" rtl="0" eaLnBrk="1" fontAlgn="base" latinLnBrk="0" hangingPunct="1">
                        <a:lnSpc>
                          <a:spcPct val="100000"/>
                        </a:lnSpc>
                        <a:spcBef>
                          <a:spcPct val="20000"/>
                        </a:spcBef>
                        <a:spcAft>
                          <a:spcPct val="0"/>
                        </a:spcAft>
                        <a:buClr>
                          <a:srgbClr val="838383"/>
                        </a:buClr>
                        <a:buSzTx/>
                        <a:buFont typeface="Wingdings" pitchFamily="2" charset="2"/>
                        <a:buNone/>
                        <a:tabLst/>
                      </a:pPr>
                      <a:r>
                        <a:rPr kumimoji="0" lang="en-US" sz="3200" b="1" i="0" u="none" strike="noStrike" cap="none" normalizeH="0" baseline="0" dirty="0" smtClean="0">
                          <a:ln>
                            <a:noFill/>
                          </a:ln>
                          <a:solidFill>
                            <a:schemeClr val="tx1"/>
                          </a:solidFill>
                          <a:effectLst/>
                          <a:latin typeface="+mn-lt"/>
                        </a:rPr>
                        <a:t>3-4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38383"/>
                        </a:buClr>
                        <a:buSzTx/>
                        <a:buFont typeface="Wingdings" pitchFamily="2" charset="2"/>
                        <a:buNone/>
                        <a:tabLst/>
                      </a:pPr>
                      <a:r>
                        <a:rPr kumimoji="0" lang="en-US" sz="3200" b="1" i="0" u="none" strike="noStrike" cap="none" normalizeH="0" baseline="0" dirty="0" smtClean="0">
                          <a:ln>
                            <a:noFill/>
                          </a:ln>
                          <a:solidFill>
                            <a:schemeClr val="tx1"/>
                          </a:solidFill>
                          <a:effectLst/>
                          <a:latin typeface="+mn-lt"/>
                        </a:rPr>
                        <a:t>Improve</a:t>
                      </a:r>
                    </a:p>
                    <a:p>
                      <a:pPr marL="0" marR="0" lvl="0" indent="0" algn="ctr" defTabSz="914400" rtl="0" eaLnBrk="1" fontAlgn="base" latinLnBrk="0" hangingPunct="1">
                        <a:lnSpc>
                          <a:spcPct val="100000"/>
                        </a:lnSpc>
                        <a:spcBef>
                          <a:spcPct val="20000"/>
                        </a:spcBef>
                        <a:spcAft>
                          <a:spcPct val="0"/>
                        </a:spcAft>
                        <a:buClr>
                          <a:srgbClr val="838383"/>
                        </a:buClr>
                        <a:buSzTx/>
                        <a:buFont typeface="Wingdings" pitchFamily="2" charset="2"/>
                        <a:buNone/>
                        <a:tabLst/>
                      </a:pPr>
                      <a:r>
                        <a:rPr kumimoji="0" lang="en-US" sz="3200" b="1" i="0" u="none" strike="noStrike" cap="none" normalizeH="0" baseline="0" dirty="0" smtClean="0">
                          <a:ln>
                            <a:noFill/>
                          </a:ln>
                          <a:solidFill>
                            <a:schemeClr val="tx1"/>
                          </a:solidFill>
                          <a:effectLst/>
                          <a:latin typeface="+mn-lt"/>
                        </a:rPr>
                        <a:t> Timing &amp; Rhythm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44046" name="Rectangle 13"/>
          <p:cNvSpPr>
            <a:spLocks noGrp="1" noChangeArrowheads="1"/>
          </p:cNvSpPr>
          <p:nvPr>
            <p:ph type="title"/>
          </p:nvPr>
        </p:nvSpPr>
        <p:spPr/>
        <p:txBody>
          <a:bodyPr/>
          <a:lstStyle/>
          <a:p>
            <a:pPr eaLnBrk="1" hangingPunct="1"/>
            <a:r>
              <a:rPr lang="en-US" smtClean="0">
                <a:ea typeface="ＭＳ Ｐゴシック" pitchFamily="34" charset="-128"/>
              </a:rPr>
              <a:t>4 Phases of IM Training</a:t>
            </a:r>
            <a:br>
              <a:rPr lang="en-US" smtClean="0">
                <a:ea typeface="ＭＳ Ｐゴシック" pitchFamily="34" charset="-128"/>
              </a:rPr>
            </a:br>
            <a:endParaRPr lang="en-US" sz="2800" smtClean="0">
              <a:solidFill>
                <a:srgbClr val="1C1C1C"/>
              </a:solidFill>
              <a:ea typeface="ＭＳ Ｐゴシック" pitchFamily="34" charset="-128"/>
            </a:endParaRPr>
          </a:p>
        </p:txBody>
      </p:sp>
      <p:sp>
        <p:nvSpPr>
          <p:cNvPr id="5" name="Rectangle 4"/>
          <p:cNvSpPr/>
          <p:nvPr/>
        </p:nvSpPr>
        <p:spPr>
          <a:xfrm>
            <a:off x="1582738" y="5689600"/>
            <a:ext cx="5978525" cy="1016000"/>
          </a:xfrm>
          <a:prstGeom prst="rect">
            <a:avLst/>
          </a:prstGeom>
          <a:solidFill>
            <a:srgbClr val="0070C0"/>
          </a:solidFill>
        </p:spPr>
        <p:txBody>
          <a:bodyPr>
            <a:spAutoFit/>
          </a:bodyPr>
          <a:lstStyle/>
          <a:p>
            <a:pPr>
              <a:defRPr/>
            </a:pPr>
            <a:r>
              <a:rPr lang="en-US" sz="2000" dirty="0">
                <a:solidFill>
                  <a:schemeClr val="tx1"/>
                </a:solidFill>
                <a:latin typeface="+mn-lt"/>
                <a:ea typeface="ＭＳ Ｐゴシック" charset="0"/>
                <a:cs typeface="ＭＳ Ｐゴシック" charset="0"/>
              </a:rPr>
              <a:t>Note: Phases are not applicable for total hands-on training (i.e., with infants, low functioning clients.</a:t>
            </a:r>
          </a:p>
        </p:txBody>
      </p:sp>
      <p:sp>
        <p:nvSpPr>
          <p:cNvPr id="2" name="TextBox 1"/>
          <p:cNvSpPr txBox="1"/>
          <p:nvPr/>
        </p:nvSpPr>
        <p:spPr>
          <a:xfrm>
            <a:off x="1676400" y="5105400"/>
            <a:ext cx="5791200" cy="400050"/>
          </a:xfrm>
          <a:prstGeom prst="rect">
            <a:avLst/>
          </a:prstGeom>
          <a:noFill/>
        </p:spPr>
        <p:txBody>
          <a:bodyPr>
            <a:spAutoFit/>
          </a:bodyPr>
          <a:lstStyle/>
          <a:p>
            <a:pPr algn="ctr">
              <a:defRPr/>
            </a:pPr>
            <a:r>
              <a:rPr lang="en-US" sz="2000" b="0" dirty="0">
                <a:latin typeface="+mn-lt"/>
                <a:ea typeface="ＭＳ Ｐゴシック" charset="0"/>
                <a:cs typeface="ＭＳ Ｐゴシック" charset="0"/>
              </a:rPr>
              <a:t>*(See appendix page A-9)</a:t>
            </a:r>
          </a:p>
        </p:txBody>
      </p:sp>
    </p:spTree>
    <p:extLst>
      <p:ext uri="{BB962C8B-B14F-4D97-AF65-F5344CB8AC3E}">
        <p14:creationId xmlns:p14="http://schemas.microsoft.com/office/powerpoint/2010/main" val="32993632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ea typeface="ＭＳ Ｐゴシック" pitchFamily="34" charset="-128"/>
              </a:rPr>
              <a:t>IM Training</a:t>
            </a:r>
            <a:br>
              <a:rPr lang="en-US" smtClean="0">
                <a:ea typeface="ＭＳ Ｐゴシック" pitchFamily="34" charset="-128"/>
              </a:rPr>
            </a:br>
            <a:r>
              <a:rPr lang="en-US" smtClean="0">
                <a:ea typeface="ＭＳ Ｐゴシック" pitchFamily="34" charset="-128"/>
              </a:rPr>
              <a:t>PHASE 1</a:t>
            </a:r>
          </a:p>
        </p:txBody>
      </p:sp>
      <p:sp>
        <p:nvSpPr>
          <p:cNvPr id="45059" name="Content Placeholder 4"/>
          <p:cNvSpPr>
            <a:spLocks noGrp="1"/>
          </p:cNvSpPr>
          <p:nvPr>
            <p:ph idx="1"/>
          </p:nvPr>
        </p:nvSpPr>
        <p:spPr>
          <a:xfrm>
            <a:off x="457200" y="1752600"/>
            <a:ext cx="8229600" cy="3962400"/>
          </a:xfrm>
        </p:spPr>
        <p:txBody>
          <a:bodyPr/>
          <a:lstStyle/>
          <a:p>
            <a:r>
              <a:rPr lang="en-US" smtClean="0">
                <a:ea typeface="ＭＳ Ｐゴシック" pitchFamily="34" charset="-128"/>
              </a:rPr>
              <a:t>LEARN REFERENCE TONE</a:t>
            </a:r>
          </a:p>
          <a:p>
            <a:pPr lvl="1"/>
            <a:r>
              <a:rPr lang="en-US" b="0" smtClean="0">
                <a:ea typeface="ＭＳ Ｐゴシック" pitchFamily="34" charset="-128"/>
              </a:rPr>
              <a:t>Guide sounds OFF</a:t>
            </a:r>
          </a:p>
          <a:p>
            <a:pPr lvl="1"/>
            <a:r>
              <a:rPr lang="en-US" b="0" smtClean="0">
                <a:ea typeface="ＭＳ Ｐゴシック" pitchFamily="34" charset="-128"/>
              </a:rPr>
              <a:t>Repeat hand exercises 1-3 until learns to try to match the beat</a:t>
            </a:r>
          </a:p>
          <a:p>
            <a:pPr lvl="1"/>
            <a:r>
              <a:rPr lang="en-US" b="0" smtClean="0">
                <a:ea typeface="ＭＳ Ｐゴシック" pitchFamily="34" charset="-128"/>
              </a:rPr>
              <a:t>1-3 minutes (54-162 repetitions) per exercise </a:t>
            </a:r>
          </a:p>
          <a:p>
            <a:pPr lvl="1"/>
            <a:r>
              <a:rPr lang="en-US" b="0" smtClean="0">
                <a:ea typeface="ＭＳ Ｐゴシック" pitchFamily="34" charset="-128"/>
              </a:rPr>
              <a:t>Rhythmical, circular hand movement</a:t>
            </a:r>
          </a:p>
          <a:p>
            <a:pPr lvl="1"/>
            <a:r>
              <a:rPr lang="en-US" b="0" smtClean="0">
                <a:ea typeface="ＭＳ Ｐゴシック" pitchFamily="34" charset="-128"/>
              </a:rPr>
              <a:t>Cue as needed for timing &amp; rhythm</a:t>
            </a:r>
          </a:p>
        </p:txBody>
      </p:sp>
      <p:sp>
        <p:nvSpPr>
          <p:cNvPr id="4" name="Slide Number Placeholder 3"/>
          <p:cNvSpPr>
            <a:spLocks noGrp="1"/>
          </p:cNvSpPr>
          <p:nvPr>
            <p:ph type="sldNum" sz="quarter" idx="10"/>
          </p:nvPr>
        </p:nvSpPr>
        <p:spPr/>
        <p:txBody>
          <a:bodyPr/>
          <a:lstStyle/>
          <a:p>
            <a:pPr>
              <a:defRPr/>
            </a:pPr>
            <a:endParaRPr lang="en-US" smtClean="0"/>
          </a:p>
          <a:p>
            <a:pPr>
              <a:defRPr/>
            </a:pPr>
            <a:r>
              <a:rPr lang="en-US" smtClean="0"/>
              <a:t>Slide </a:t>
            </a:r>
            <a:fld id="{55707D16-2AF1-4520-BA16-E81152C14C37}" type="slidenum">
              <a:rPr lang="en-US" smtClean="0"/>
              <a:pPr>
                <a:defRPr/>
              </a:pPr>
              <a:t>13</a:t>
            </a:fld>
            <a:endParaRPr lang="en-US"/>
          </a:p>
        </p:txBody>
      </p:sp>
    </p:spTree>
    <p:extLst>
      <p:ext uri="{BB962C8B-B14F-4D97-AF65-F5344CB8AC3E}">
        <p14:creationId xmlns:p14="http://schemas.microsoft.com/office/powerpoint/2010/main" val="3385108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Adjusting Difficulty</a:t>
            </a:r>
            <a:br>
              <a:rPr lang="en-US" smtClean="0">
                <a:ea typeface="ＭＳ Ｐゴシック" pitchFamily="34" charset="-128"/>
              </a:rPr>
            </a:br>
            <a:endParaRPr lang="en-US"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endParaRPr lang="en-US" smtClean="0"/>
          </a:p>
          <a:p>
            <a:pPr>
              <a:defRPr/>
            </a:pPr>
            <a:r>
              <a:rPr lang="en-US" smtClean="0"/>
              <a:t>Slide </a:t>
            </a:r>
            <a:fld id="{C30BA0CE-5E79-483C-A79D-3C3E8CEAADBA}" type="slidenum">
              <a:rPr lang="en-US" smtClean="0"/>
              <a:pPr>
                <a:defRPr/>
              </a:pPr>
              <a:t>14</a:t>
            </a:fld>
            <a:endParaRPr lang="en-US"/>
          </a:p>
        </p:txBody>
      </p:sp>
      <p:sp>
        <p:nvSpPr>
          <p:cNvPr id="54276" name="TextBox 32"/>
          <p:cNvSpPr txBox="1">
            <a:spLocks noChangeArrowheads="1"/>
          </p:cNvSpPr>
          <p:nvPr/>
        </p:nvSpPr>
        <p:spPr bwMode="auto">
          <a:xfrm>
            <a:off x="3962400" y="29718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bg1"/>
                </a:solidFill>
                <a:latin typeface="Arial" charset="0"/>
                <a:ea typeface="ＭＳ Ｐゴシック" pitchFamily="34" charset="-128"/>
              </a:defRPr>
            </a:lvl1pPr>
            <a:lvl2pPr marL="742950" indent="-285750" eaLnBrk="0" hangingPunct="0">
              <a:defRPr sz="2800" b="1">
                <a:solidFill>
                  <a:schemeClr val="bg1"/>
                </a:solidFill>
                <a:latin typeface="Arial" charset="0"/>
                <a:ea typeface="ＭＳ Ｐゴシック" pitchFamily="34" charset="-128"/>
              </a:defRPr>
            </a:lvl2pPr>
            <a:lvl3pPr marL="1143000" indent="-228600" eaLnBrk="0" hangingPunct="0">
              <a:defRPr sz="2800" b="1">
                <a:solidFill>
                  <a:schemeClr val="bg1"/>
                </a:solidFill>
                <a:latin typeface="Arial" charset="0"/>
                <a:ea typeface="ＭＳ Ｐゴシック" pitchFamily="34" charset="-128"/>
              </a:defRPr>
            </a:lvl3pPr>
            <a:lvl4pPr marL="1600200" indent="-228600" eaLnBrk="0" hangingPunct="0">
              <a:defRPr sz="2800" b="1">
                <a:solidFill>
                  <a:schemeClr val="bg1"/>
                </a:solidFill>
                <a:latin typeface="Arial" charset="0"/>
                <a:ea typeface="ＭＳ Ｐゴシック" pitchFamily="34" charset="-128"/>
              </a:defRPr>
            </a:lvl4pPr>
            <a:lvl5pPr marL="2057400" indent="-228600" eaLnBrk="0" hangingPunct="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algn="ctr" eaLnBrk="1" hangingPunct="1"/>
            <a:r>
              <a:rPr lang="en-US">
                <a:solidFill>
                  <a:schemeClr val="tx1"/>
                </a:solidFill>
              </a:rPr>
              <a:t>0-15</a:t>
            </a:r>
          </a:p>
        </p:txBody>
      </p:sp>
      <p:sp>
        <p:nvSpPr>
          <p:cNvPr id="54277" name="TextBox 33"/>
          <p:cNvSpPr txBox="1">
            <a:spLocks noChangeArrowheads="1"/>
          </p:cNvSpPr>
          <p:nvPr/>
        </p:nvSpPr>
        <p:spPr bwMode="auto">
          <a:xfrm>
            <a:off x="3962400" y="40386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bg1"/>
                </a:solidFill>
                <a:latin typeface="Arial" charset="0"/>
                <a:ea typeface="ＭＳ Ｐゴシック" pitchFamily="34" charset="-128"/>
              </a:defRPr>
            </a:lvl1pPr>
            <a:lvl2pPr marL="742950" indent="-285750" eaLnBrk="0" hangingPunct="0">
              <a:defRPr sz="2800" b="1">
                <a:solidFill>
                  <a:schemeClr val="bg1"/>
                </a:solidFill>
                <a:latin typeface="Arial" charset="0"/>
                <a:ea typeface="ＭＳ Ｐゴシック" pitchFamily="34" charset="-128"/>
              </a:defRPr>
            </a:lvl2pPr>
            <a:lvl3pPr marL="1143000" indent="-228600" eaLnBrk="0" hangingPunct="0">
              <a:defRPr sz="2800" b="1">
                <a:solidFill>
                  <a:schemeClr val="bg1"/>
                </a:solidFill>
                <a:latin typeface="Arial" charset="0"/>
                <a:ea typeface="ＭＳ Ｐゴシック" pitchFamily="34" charset="-128"/>
              </a:defRPr>
            </a:lvl3pPr>
            <a:lvl4pPr marL="1600200" indent="-228600" eaLnBrk="0" hangingPunct="0">
              <a:defRPr sz="2800" b="1">
                <a:solidFill>
                  <a:schemeClr val="bg1"/>
                </a:solidFill>
                <a:latin typeface="Arial" charset="0"/>
                <a:ea typeface="ＭＳ Ｐゴシック" pitchFamily="34" charset="-128"/>
              </a:defRPr>
            </a:lvl4pPr>
            <a:lvl5pPr marL="2057400" indent="-228600" eaLnBrk="0" hangingPunct="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algn="ctr" eaLnBrk="1" hangingPunct="1"/>
            <a:r>
              <a:rPr lang="en-US">
                <a:solidFill>
                  <a:schemeClr val="tx1"/>
                </a:solidFill>
              </a:rPr>
              <a:t>0-15</a:t>
            </a:r>
          </a:p>
        </p:txBody>
      </p:sp>
      <p:sp>
        <p:nvSpPr>
          <p:cNvPr id="54278" name="TextBox 34"/>
          <p:cNvSpPr txBox="1">
            <a:spLocks noChangeArrowheads="1"/>
          </p:cNvSpPr>
          <p:nvPr/>
        </p:nvSpPr>
        <p:spPr bwMode="auto">
          <a:xfrm>
            <a:off x="3962400" y="51054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b="1">
                <a:solidFill>
                  <a:schemeClr val="bg1"/>
                </a:solidFill>
                <a:latin typeface="Arial" charset="0"/>
                <a:ea typeface="ＭＳ Ｐゴシック" pitchFamily="34" charset="-128"/>
              </a:defRPr>
            </a:lvl1pPr>
            <a:lvl2pPr marL="742950" indent="-285750" eaLnBrk="0" hangingPunct="0">
              <a:defRPr sz="2800" b="1">
                <a:solidFill>
                  <a:schemeClr val="bg1"/>
                </a:solidFill>
                <a:latin typeface="Arial" charset="0"/>
                <a:ea typeface="ＭＳ Ｐゴシック" pitchFamily="34" charset="-128"/>
              </a:defRPr>
            </a:lvl2pPr>
            <a:lvl3pPr marL="1143000" indent="-228600" eaLnBrk="0" hangingPunct="0">
              <a:defRPr sz="2800" b="1">
                <a:solidFill>
                  <a:schemeClr val="bg1"/>
                </a:solidFill>
                <a:latin typeface="Arial" charset="0"/>
                <a:ea typeface="ＭＳ Ｐゴシック" pitchFamily="34" charset="-128"/>
              </a:defRPr>
            </a:lvl3pPr>
            <a:lvl4pPr marL="1600200" indent="-228600" eaLnBrk="0" hangingPunct="0">
              <a:defRPr sz="2800" b="1">
                <a:solidFill>
                  <a:schemeClr val="bg1"/>
                </a:solidFill>
                <a:latin typeface="Arial" charset="0"/>
                <a:ea typeface="ＭＳ Ｐゴシック" pitchFamily="34" charset="-128"/>
              </a:defRPr>
            </a:lvl4pPr>
            <a:lvl5pPr marL="2057400" indent="-228600" eaLnBrk="0" hangingPunct="0">
              <a:defRPr sz="28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charset="0"/>
                <a:ea typeface="ＭＳ Ｐゴシック" pitchFamily="34" charset="-128"/>
              </a:defRPr>
            </a:lvl9pPr>
          </a:lstStyle>
          <a:p>
            <a:pPr algn="ctr" eaLnBrk="1" hangingPunct="1"/>
            <a:r>
              <a:rPr lang="en-US">
                <a:solidFill>
                  <a:schemeClr val="tx1"/>
                </a:solidFill>
              </a:rPr>
              <a:t>0-15</a:t>
            </a:r>
          </a:p>
        </p:txBody>
      </p:sp>
      <p:grpSp>
        <p:nvGrpSpPr>
          <p:cNvPr id="54279" name="Group 6"/>
          <p:cNvGrpSpPr>
            <a:grpSpLocks/>
          </p:cNvGrpSpPr>
          <p:nvPr/>
        </p:nvGrpSpPr>
        <p:grpSpPr bwMode="auto">
          <a:xfrm>
            <a:off x="381000" y="2784475"/>
            <a:ext cx="8305800" cy="914400"/>
            <a:chOff x="304800" y="2791931"/>
            <a:chExt cx="8305800" cy="914400"/>
          </a:xfrm>
        </p:grpSpPr>
        <p:sp>
          <p:nvSpPr>
            <p:cNvPr id="54" name="Rounded Rectangle 53"/>
            <p:cNvSpPr/>
            <p:nvPr/>
          </p:nvSpPr>
          <p:spPr bwMode="auto">
            <a:xfrm>
              <a:off x="3981450" y="2791931"/>
              <a:ext cx="914400" cy="914400"/>
            </a:xfrm>
            <a:prstGeom prst="round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0 – 15</a:t>
              </a:r>
            </a:p>
          </p:txBody>
        </p:sp>
        <p:sp>
          <p:nvSpPr>
            <p:cNvPr id="57" name="Rounded Rectangle 56"/>
            <p:cNvSpPr/>
            <p:nvPr/>
          </p:nvSpPr>
          <p:spPr bwMode="auto">
            <a:xfrm>
              <a:off x="304800" y="2791931"/>
              <a:ext cx="1676400" cy="914400"/>
            </a:xfrm>
            <a:prstGeom prst="round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457200" indent="-457200" algn="ctr">
                <a:spcBef>
                  <a:spcPct val="20000"/>
                </a:spcBef>
                <a:buClr>
                  <a:srgbClr val="838383"/>
                </a:buClr>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201+</a:t>
              </a:r>
            </a:p>
          </p:txBody>
        </p:sp>
        <p:sp>
          <p:nvSpPr>
            <p:cNvPr id="58" name="Rounded Rectangle 57"/>
            <p:cNvSpPr/>
            <p:nvPr/>
          </p:nvSpPr>
          <p:spPr bwMode="auto">
            <a:xfrm>
              <a:off x="2171700" y="2791931"/>
              <a:ext cx="1676400" cy="9144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16 – 200</a:t>
              </a:r>
            </a:p>
          </p:txBody>
        </p:sp>
        <p:sp>
          <p:nvSpPr>
            <p:cNvPr id="63" name="Rounded Rectangle 62"/>
            <p:cNvSpPr/>
            <p:nvPr/>
          </p:nvSpPr>
          <p:spPr bwMode="auto">
            <a:xfrm>
              <a:off x="6934200" y="2791931"/>
              <a:ext cx="1676400" cy="914400"/>
            </a:xfrm>
            <a:prstGeom prst="round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457200" indent="-457200" algn="ctr">
                <a:spcBef>
                  <a:spcPct val="20000"/>
                </a:spcBef>
                <a:buClr>
                  <a:srgbClr val="838383"/>
                </a:buClr>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201+</a:t>
              </a:r>
            </a:p>
          </p:txBody>
        </p:sp>
        <p:sp>
          <p:nvSpPr>
            <p:cNvPr id="64" name="Rounded Rectangle 63"/>
            <p:cNvSpPr/>
            <p:nvPr/>
          </p:nvSpPr>
          <p:spPr bwMode="auto">
            <a:xfrm>
              <a:off x="5029200" y="2791931"/>
              <a:ext cx="1676400" cy="9144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16 – 200</a:t>
              </a:r>
            </a:p>
          </p:txBody>
        </p:sp>
      </p:grpSp>
      <p:grpSp>
        <p:nvGrpSpPr>
          <p:cNvPr id="54280" name="Group 7"/>
          <p:cNvGrpSpPr>
            <a:grpSpLocks/>
          </p:cNvGrpSpPr>
          <p:nvPr/>
        </p:nvGrpSpPr>
        <p:grpSpPr bwMode="auto">
          <a:xfrm>
            <a:off x="381000" y="3892550"/>
            <a:ext cx="8305800" cy="936625"/>
            <a:chOff x="304800" y="3886200"/>
            <a:chExt cx="8305800" cy="935662"/>
          </a:xfrm>
        </p:grpSpPr>
        <p:sp>
          <p:nvSpPr>
            <p:cNvPr id="55" name="Rounded Rectangle 54"/>
            <p:cNvSpPr/>
            <p:nvPr/>
          </p:nvSpPr>
          <p:spPr bwMode="auto">
            <a:xfrm>
              <a:off x="3981450" y="3907462"/>
              <a:ext cx="914400" cy="914400"/>
            </a:xfrm>
            <a:prstGeom prst="round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0 – 15</a:t>
              </a:r>
            </a:p>
          </p:txBody>
        </p:sp>
        <p:sp>
          <p:nvSpPr>
            <p:cNvPr id="59" name="Rounded Rectangle 58"/>
            <p:cNvSpPr/>
            <p:nvPr/>
          </p:nvSpPr>
          <p:spPr bwMode="auto">
            <a:xfrm>
              <a:off x="304800" y="3886200"/>
              <a:ext cx="1066800" cy="914400"/>
            </a:xfrm>
            <a:prstGeom prst="round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457200" indent="-457200" algn="ctr">
                <a:spcBef>
                  <a:spcPct val="20000"/>
                </a:spcBef>
                <a:buClr>
                  <a:srgbClr val="838383"/>
                </a:buClr>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301+</a:t>
              </a:r>
            </a:p>
          </p:txBody>
        </p:sp>
        <p:sp>
          <p:nvSpPr>
            <p:cNvPr id="60" name="Rounded Rectangle 59"/>
            <p:cNvSpPr/>
            <p:nvPr/>
          </p:nvSpPr>
          <p:spPr bwMode="auto">
            <a:xfrm>
              <a:off x="1562100" y="3886200"/>
              <a:ext cx="2286000" cy="9144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16 – 300</a:t>
              </a:r>
            </a:p>
          </p:txBody>
        </p:sp>
        <p:sp>
          <p:nvSpPr>
            <p:cNvPr id="65" name="Rounded Rectangle 64"/>
            <p:cNvSpPr/>
            <p:nvPr/>
          </p:nvSpPr>
          <p:spPr bwMode="auto">
            <a:xfrm>
              <a:off x="7543800" y="3886200"/>
              <a:ext cx="1066800" cy="914400"/>
            </a:xfrm>
            <a:prstGeom prst="round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457200" indent="-457200" algn="ctr">
                <a:spcBef>
                  <a:spcPct val="20000"/>
                </a:spcBef>
                <a:buClr>
                  <a:srgbClr val="838383"/>
                </a:buClr>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301+</a:t>
              </a:r>
            </a:p>
          </p:txBody>
        </p:sp>
        <p:sp>
          <p:nvSpPr>
            <p:cNvPr id="66" name="Rounded Rectangle 65"/>
            <p:cNvSpPr/>
            <p:nvPr/>
          </p:nvSpPr>
          <p:spPr bwMode="auto">
            <a:xfrm>
              <a:off x="5029200" y="3886200"/>
              <a:ext cx="2286000" cy="9144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16 – 300</a:t>
              </a:r>
            </a:p>
          </p:txBody>
        </p:sp>
      </p:grpSp>
      <p:grpSp>
        <p:nvGrpSpPr>
          <p:cNvPr id="54281" name="Group 8"/>
          <p:cNvGrpSpPr>
            <a:grpSpLocks/>
          </p:cNvGrpSpPr>
          <p:nvPr/>
        </p:nvGrpSpPr>
        <p:grpSpPr bwMode="auto">
          <a:xfrm>
            <a:off x="381000" y="5022850"/>
            <a:ext cx="8305800" cy="920750"/>
            <a:chOff x="304800" y="5022994"/>
            <a:chExt cx="8305800" cy="920606"/>
          </a:xfrm>
        </p:grpSpPr>
        <p:sp>
          <p:nvSpPr>
            <p:cNvPr id="56" name="Rounded Rectangle 55"/>
            <p:cNvSpPr/>
            <p:nvPr/>
          </p:nvSpPr>
          <p:spPr bwMode="auto">
            <a:xfrm>
              <a:off x="3981450" y="5022994"/>
              <a:ext cx="914400" cy="914400"/>
            </a:xfrm>
            <a:prstGeom prst="round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0 – 15</a:t>
              </a:r>
            </a:p>
          </p:txBody>
        </p:sp>
        <p:sp>
          <p:nvSpPr>
            <p:cNvPr id="61" name="Rounded Rectangle 60"/>
            <p:cNvSpPr/>
            <p:nvPr/>
          </p:nvSpPr>
          <p:spPr bwMode="auto">
            <a:xfrm>
              <a:off x="304800" y="5029200"/>
              <a:ext cx="2743200" cy="914400"/>
            </a:xfrm>
            <a:prstGeom prst="round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457200" indent="-457200" algn="ctr">
                <a:spcBef>
                  <a:spcPct val="20000"/>
                </a:spcBef>
                <a:buClr>
                  <a:srgbClr val="838383"/>
                </a:buClr>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25+</a:t>
              </a:r>
            </a:p>
          </p:txBody>
        </p:sp>
        <p:sp>
          <p:nvSpPr>
            <p:cNvPr id="62" name="Rounded Rectangle 61"/>
            <p:cNvSpPr/>
            <p:nvPr/>
          </p:nvSpPr>
          <p:spPr bwMode="auto">
            <a:xfrm>
              <a:off x="3238500" y="5029200"/>
              <a:ext cx="609600" cy="9144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1400" b="0" dirty="0">
                  <a:ln w="12700"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16 – 24</a:t>
              </a:r>
            </a:p>
          </p:txBody>
        </p:sp>
        <p:sp>
          <p:nvSpPr>
            <p:cNvPr id="67" name="Rounded Rectangle 66"/>
            <p:cNvSpPr/>
            <p:nvPr/>
          </p:nvSpPr>
          <p:spPr bwMode="auto">
            <a:xfrm>
              <a:off x="5867400" y="5029200"/>
              <a:ext cx="2743200" cy="914400"/>
            </a:xfrm>
            <a:prstGeom prst="round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457200" indent="-457200" algn="ctr">
                <a:spcBef>
                  <a:spcPct val="20000"/>
                </a:spcBef>
                <a:buClr>
                  <a:srgbClr val="838383"/>
                </a:buClr>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25+</a:t>
              </a:r>
            </a:p>
          </p:txBody>
        </p:sp>
        <p:sp>
          <p:nvSpPr>
            <p:cNvPr id="68" name="Rounded Rectangle 67"/>
            <p:cNvSpPr/>
            <p:nvPr/>
          </p:nvSpPr>
          <p:spPr bwMode="auto">
            <a:xfrm>
              <a:off x="5029200" y="5029200"/>
              <a:ext cx="609600" cy="9144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1400" b="0" dirty="0">
                  <a:ln w="12700"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16 – 24</a:t>
              </a:r>
            </a:p>
          </p:txBody>
        </p:sp>
      </p:grpSp>
      <p:grpSp>
        <p:nvGrpSpPr>
          <p:cNvPr id="54282" name="Group 5"/>
          <p:cNvGrpSpPr>
            <a:grpSpLocks/>
          </p:cNvGrpSpPr>
          <p:nvPr/>
        </p:nvGrpSpPr>
        <p:grpSpPr bwMode="auto">
          <a:xfrm>
            <a:off x="381000" y="1676400"/>
            <a:ext cx="8305800" cy="914400"/>
            <a:chOff x="304800" y="1676400"/>
            <a:chExt cx="8305800" cy="914400"/>
          </a:xfrm>
        </p:grpSpPr>
        <p:sp>
          <p:nvSpPr>
            <p:cNvPr id="25" name="Rounded Rectangle 24"/>
            <p:cNvSpPr/>
            <p:nvPr/>
          </p:nvSpPr>
          <p:spPr bwMode="auto">
            <a:xfrm>
              <a:off x="304800" y="1676400"/>
              <a:ext cx="2133600" cy="914400"/>
            </a:xfrm>
            <a:prstGeom prst="round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457200" indent="-457200" algn="ctr">
                <a:spcBef>
                  <a:spcPct val="20000"/>
                </a:spcBef>
                <a:buClr>
                  <a:srgbClr val="838383"/>
                </a:buClr>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101+</a:t>
              </a:r>
            </a:p>
          </p:txBody>
        </p:sp>
        <p:sp>
          <p:nvSpPr>
            <p:cNvPr id="26" name="Rounded Rectangle 25"/>
            <p:cNvSpPr/>
            <p:nvPr/>
          </p:nvSpPr>
          <p:spPr bwMode="auto">
            <a:xfrm>
              <a:off x="2552700" y="1676400"/>
              <a:ext cx="1295400" cy="9144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16 – 100</a:t>
              </a:r>
            </a:p>
          </p:txBody>
        </p:sp>
        <p:sp>
          <p:nvSpPr>
            <p:cNvPr id="27" name="Rounded Rectangle 26"/>
            <p:cNvSpPr/>
            <p:nvPr/>
          </p:nvSpPr>
          <p:spPr bwMode="auto">
            <a:xfrm>
              <a:off x="3981450" y="1676400"/>
              <a:ext cx="914400" cy="914400"/>
            </a:xfrm>
            <a:prstGeom prst="round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0 – 15</a:t>
              </a:r>
            </a:p>
          </p:txBody>
        </p:sp>
        <p:sp>
          <p:nvSpPr>
            <p:cNvPr id="29" name="Rounded Rectangle 28"/>
            <p:cNvSpPr/>
            <p:nvPr/>
          </p:nvSpPr>
          <p:spPr bwMode="auto">
            <a:xfrm>
              <a:off x="6400800" y="1676400"/>
              <a:ext cx="2209800" cy="914400"/>
            </a:xfrm>
            <a:prstGeom prst="roundRect">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114300" indent="-114300" algn="ctr">
                <a:spcBef>
                  <a:spcPct val="20000"/>
                </a:spcBef>
                <a:buClr>
                  <a:srgbClr val="838383"/>
                </a:buClr>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101+</a:t>
              </a:r>
            </a:p>
          </p:txBody>
        </p:sp>
        <p:sp>
          <p:nvSpPr>
            <p:cNvPr id="69" name="Rounded Rectangle 68"/>
            <p:cNvSpPr/>
            <p:nvPr/>
          </p:nvSpPr>
          <p:spPr bwMode="auto">
            <a:xfrm>
              <a:off x="5029200" y="1676400"/>
              <a:ext cx="1295400" cy="914400"/>
            </a:xfrm>
            <a:prstGeom prst="roundRect">
              <a:avLst/>
            </a:prstGeom>
            <a:solidFill>
              <a:srgbClr val="FFFF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0" rIns="0" anchor="ctr"/>
            <a:lstStyle/>
            <a:p>
              <a:pPr marL="457200" indent="-457200" algn="ctr">
                <a:spcBef>
                  <a:spcPct val="20000"/>
                </a:spcBef>
                <a:buClr>
                  <a:srgbClr val="838383"/>
                </a:buClr>
                <a:defRPr/>
              </a:pPr>
              <a:r>
                <a:rPr lang="en-US" sz="2400" b="0"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16 – 100</a:t>
              </a:r>
            </a:p>
          </p:txBody>
        </p:sp>
      </p:grpSp>
    </p:spTree>
    <p:extLst>
      <p:ext uri="{BB962C8B-B14F-4D97-AF65-F5344CB8AC3E}">
        <p14:creationId xmlns:p14="http://schemas.microsoft.com/office/powerpoint/2010/main" val="2358807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8"/>
          <p:cNvSpPr>
            <a:spLocks noGrp="1" noChangeArrowheads="1"/>
          </p:cNvSpPr>
          <p:nvPr>
            <p:ph type="title"/>
          </p:nvPr>
        </p:nvSpPr>
        <p:spPr/>
        <p:txBody>
          <a:bodyPr/>
          <a:lstStyle/>
          <a:p>
            <a:pPr eaLnBrk="1" hangingPunct="1"/>
            <a:r>
              <a:rPr lang="en-US" smtClean="0">
                <a:ea typeface="ＭＳ Ｐゴシック" pitchFamily="34" charset="-128"/>
              </a:rPr>
              <a:t>Adjusting Difficulty</a:t>
            </a:r>
            <a:r>
              <a:rPr lang="en-US" sz="4000" u="sng" smtClean="0">
                <a:ea typeface="ＭＳ Ｐゴシック" pitchFamily="34" charset="-128"/>
              </a:rPr>
              <a:t/>
            </a:r>
            <a:br>
              <a:rPr lang="en-US" sz="4000" u="sng" smtClean="0">
                <a:ea typeface="ＭＳ Ｐゴシック" pitchFamily="34" charset="-128"/>
              </a:rPr>
            </a:br>
            <a:endParaRPr lang="en-US" sz="2800" smtClean="0">
              <a:solidFill>
                <a:srgbClr val="1C1C1C"/>
              </a:solidFill>
              <a:ea typeface="ＭＳ Ｐゴシック" pitchFamily="34" charset="-128"/>
            </a:endParaRPr>
          </a:p>
        </p:txBody>
      </p:sp>
      <p:graphicFrame>
        <p:nvGraphicFramePr>
          <p:cNvPr id="2522114" name="Group 2"/>
          <p:cNvGraphicFramePr>
            <a:graphicFrameLocks noGrp="1"/>
          </p:cNvGraphicFramePr>
          <p:nvPr>
            <p:ph idx="1"/>
          </p:nvPr>
        </p:nvGraphicFramePr>
        <p:xfrm>
          <a:off x="457200" y="1295400"/>
          <a:ext cx="8229600" cy="4648199"/>
        </p:xfrm>
        <a:graphic>
          <a:graphicData uri="http://schemas.openxmlformats.org/drawingml/2006/table">
            <a:tbl>
              <a:tblPr/>
              <a:tblGrid>
                <a:gridCol w="4078288"/>
                <a:gridCol w="4151312"/>
              </a:tblGrid>
              <a:tr h="664751">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400" b="1" i="0" u="none" strike="noStrike" cap="none" normalizeH="0" baseline="0" dirty="0">
                          <a:ln>
                            <a:noFill/>
                          </a:ln>
                          <a:solidFill>
                            <a:schemeClr val="tx1"/>
                          </a:solidFill>
                          <a:effectLst/>
                          <a:latin typeface="+mn-lt"/>
                          <a:ea typeface="ＭＳ Ｐゴシック" charset="0"/>
                          <a:cs typeface="ＭＳ Ｐゴシック" charset="0"/>
                        </a:rPr>
                        <a:t>Patient</a:t>
                      </a:r>
                      <a:r>
                        <a:rPr kumimoji="0" lang="ja-JP" altLang="en-US" sz="2400" b="1" i="0" u="none" strike="noStrike" cap="none" normalizeH="0" baseline="0" dirty="0">
                          <a:ln>
                            <a:noFill/>
                          </a:ln>
                          <a:solidFill>
                            <a:schemeClr val="tx1"/>
                          </a:solidFill>
                          <a:effectLst/>
                          <a:latin typeface="+mn-lt"/>
                          <a:ea typeface="ＭＳ Ｐゴシック" charset="0"/>
                          <a:cs typeface="ＭＳ Ｐゴシック" charset="0"/>
                        </a:rPr>
                        <a:t>’</a:t>
                      </a:r>
                      <a:r>
                        <a:rPr kumimoji="0" lang="en-US" altLang="ja-JP" sz="2400" b="1" i="0" u="none" strike="noStrike" cap="none" normalizeH="0" baseline="0" dirty="0">
                          <a:ln>
                            <a:noFill/>
                          </a:ln>
                          <a:solidFill>
                            <a:schemeClr val="tx1"/>
                          </a:solidFill>
                          <a:effectLst/>
                          <a:latin typeface="+mn-lt"/>
                          <a:ea typeface="ＭＳ Ｐゴシック" charset="0"/>
                          <a:cs typeface="ＭＳ Ｐゴシック" charset="0"/>
                        </a:rPr>
                        <a:t>s MS Average</a:t>
                      </a:r>
                      <a:endParaRPr kumimoji="0" lang="en-US" sz="2400" b="1"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400" b="0" i="1" u="sng" strike="noStrike" cap="none" normalizeH="0" baseline="0" dirty="0">
                          <a:ln>
                            <a:noFill/>
                          </a:ln>
                          <a:solidFill>
                            <a:schemeClr val="tx1"/>
                          </a:solidFill>
                          <a:effectLst/>
                          <a:latin typeface="+mn-lt"/>
                          <a:ea typeface="ＭＳ Ｐゴシック" charset="0"/>
                          <a:cs typeface="ＭＳ Ｐゴシック" charset="0"/>
                        </a:rPr>
                        <a:t>Suggested</a:t>
                      </a:r>
                      <a:r>
                        <a:rPr kumimoji="0" lang="en-US" sz="2400" b="1" i="0" u="none" strike="noStrike" cap="none" normalizeH="0" baseline="0" dirty="0">
                          <a:ln>
                            <a:noFill/>
                          </a:ln>
                          <a:solidFill>
                            <a:schemeClr val="tx1"/>
                          </a:solidFill>
                          <a:effectLst/>
                          <a:latin typeface="+mn-lt"/>
                          <a:ea typeface="ＭＳ Ｐゴシック" charset="0"/>
                          <a:cs typeface="ＭＳ Ｐゴシック" charset="0"/>
                        </a:rPr>
                        <a:t> Difficulty Setting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99"/>
                    </a:solidFill>
                  </a:tcPr>
                </a:tc>
              </a:tr>
              <a:tr h="663065">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More than 300 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300 (easiest setting)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r>
              <a:tr h="664751">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200 ms…………add 100 to range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300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r>
              <a:tr h="663065">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150 ms…………add 100 to range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250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r>
              <a:tr h="664751">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100 ms…………add 50 to range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150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r>
              <a:tr h="663065">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50 ms…………..add 50 to range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r>
              <a:tr h="664751">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Less than 25 ms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838383"/>
                        </a:buClr>
                        <a:buSzTx/>
                        <a:buFont typeface="Wingdings" charset="0"/>
                        <a:buNone/>
                        <a:tabLst/>
                      </a:pPr>
                      <a:r>
                        <a:rPr kumimoji="0" lang="en-US" sz="2000" b="1" i="0" u="none" strike="noStrike" cap="none" normalizeH="0" baseline="0" dirty="0">
                          <a:ln>
                            <a:noFill/>
                          </a:ln>
                          <a:solidFill>
                            <a:schemeClr val="tx1"/>
                          </a:solidFill>
                          <a:effectLst/>
                          <a:latin typeface="+mn-lt"/>
                          <a:ea typeface="ＭＳ Ｐゴシック" charset="0"/>
                          <a:cs typeface="ＭＳ Ｐゴシック" charset="0"/>
                        </a:rPr>
                        <a:t>Auto (most challenging)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alpha val="50000"/>
                      </a:srgbClr>
                    </a:solidFill>
                  </a:tcPr>
                </a:tc>
              </a:tr>
            </a:tbl>
          </a:graphicData>
        </a:graphic>
      </p:graphicFrame>
      <p:sp>
        <p:nvSpPr>
          <p:cNvPr id="29" name="Slide Number Placeholder 3"/>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defRPr/>
            </a:pPr>
            <a:endParaRPr lang="en-US" sz="1400" b="0" dirty="0">
              <a:solidFill>
                <a:schemeClr val="tx1"/>
              </a:solidFill>
            </a:endParaRPr>
          </a:p>
          <a:p>
            <a:pPr eaLnBrk="1" hangingPunct="1">
              <a:spcBef>
                <a:spcPct val="0"/>
              </a:spcBef>
              <a:buClrTx/>
              <a:buFontTx/>
              <a:buNone/>
              <a:defRPr/>
            </a:pPr>
            <a:r>
              <a:rPr lang="en-US" sz="1400" b="0" dirty="0">
                <a:solidFill>
                  <a:schemeClr val="tx1"/>
                </a:solidFill>
              </a:rPr>
              <a:t>Slide </a:t>
            </a:r>
            <a:fld id="{6F9BC156-54CE-4CDA-8180-2DB0171D72D6}" type="slidenum">
              <a:rPr lang="en-US" sz="1400" b="0">
                <a:solidFill>
                  <a:schemeClr val="tx1"/>
                </a:solidFill>
              </a:rPr>
              <a:pPr eaLnBrk="1" hangingPunct="1">
                <a:spcBef>
                  <a:spcPct val="0"/>
                </a:spcBef>
                <a:buClrTx/>
                <a:buFontTx/>
                <a:buNone/>
                <a:defRPr/>
              </a:pPr>
              <a:t>15</a:t>
            </a:fld>
            <a:endParaRPr lang="en-US" sz="1400" b="0" dirty="0">
              <a:solidFill>
                <a:schemeClr val="tx1"/>
              </a:solidFill>
            </a:endParaRPr>
          </a:p>
        </p:txBody>
      </p:sp>
    </p:spTree>
    <p:extLst>
      <p:ext uri="{BB962C8B-B14F-4D97-AF65-F5344CB8AC3E}">
        <p14:creationId xmlns:p14="http://schemas.microsoft.com/office/powerpoint/2010/main" val="1053807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ea typeface="ＭＳ Ｐゴシック" pitchFamily="34" charset="-128"/>
              </a:rPr>
              <a:t>IM Training</a:t>
            </a:r>
            <a:br>
              <a:rPr lang="en-US" smtClean="0">
                <a:ea typeface="ＭＳ Ｐゴシック" pitchFamily="34" charset="-128"/>
              </a:rPr>
            </a:br>
            <a:r>
              <a:rPr lang="en-US" b="0" smtClean="0">
                <a:ea typeface="ＭＳ Ｐゴシック" pitchFamily="34" charset="-128"/>
              </a:rPr>
              <a:t>PHASE 2</a:t>
            </a:r>
            <a:endParaRPr lang="en-US" sz="2800" b="0" smtClean="0">
              <a:ea typeface="ＭＳ Ｐゴシック" pitchFamily="34" charset="-128"/>
            </a:endParaRPr>
          </a:p>
        </p:txBody>
      </p:sp>
      <p:sp>
        <p:nvSpPr>
          <p:cNvPr id="5" name="Content Placeholder 4"/>
          <p:cNvSpPr>
            <a:spLocks noGrp="1"/>
          </p:cNvSpPr>
          <p:nvPr>
            <p:ph idx="1"/>
          </p:nvPr>
        </p:nvSpPr>
        <p:spPr>
          <a:xfrm>
            <a:off x="457200" y="1600200"/>
            <a:ext cx="8229600" cy="4373563"/>
          </a:xfrm>
        </p:spPr>
        <p:txBody>
          <a:bodyPr>
            <a:normAutofit fontScale="70000" lnSpcReduction="20000"/>
          </a:bodyPr>
          <a:lstStyle/>
          <a:p>
            <a:pPr>
              <a:lnSpc>
                <a:spcPct val="120000"/>
              </a:lnSpc>
              <a:buFont typeface="Wingdings" charset="0"/>
              <a:buNone/>
              <a:defRPr/>
            </a:pPr>
            <a:r>
              <a:rPr lang="en-US" sz="2800" dirty="0" smtClean="0"/>
              <a:t>LEARN GUIDE SOUNDS</a:t>
            </a:r>
          </a:p>
          <a:p>
            <a:pPr>
              <a:lnSpc>
                <a:spcPct val="120000"/>
              </a:lnSpc>
              <a:buFont typeface="Wingdings" charset="0"/>
              <a:buChar char="Ø"/>
              <a:defRPr/>
            </a:pPr>
            <a:r>
              <a:rPr lang="en-US" b="0" dirty="0" smtClean="0"/>
              <a:t>Guide sounds ON</a:t>
            </a:r>
          </a:p>
          <a:p>
            <a:pPr>
              <a:lnSpc>
                <a:spcPct val="120000"/>
              </a:lnSpc>
              <a:buFont typeface="Wingdings" charset="0"/>
              <a:buChar char="Ø"/>
              <a:defRPr/>
            </a:pPr>
            <a:r>
              <a:rPr lang="en-US" b="0" dirty="0" smtClean="0"/>
              <a:t>Repeat hand exercises 1-3  until learns to </a:t>
            </a:r>
            <a:r>
              <a:rPr lang="en-US" i="1" u="sng" dirty="0" smtClean="0"/>
              <a:t>respond to guide sounds</a:t>
            </a:r>
            <a:endParaRPr lang="en-US" b="0" dirty="0" smtClean="0"/>
          </a:p>
          <a:p>
            <a:pPr>
              <a:lnSpc>
                <a:spcPct val="120000"/>
              </a:lnSpc>
              <a:buFont typeface="Wingdings" charset="0"/>
              <a:buChar char="Ø"/>
              <a:defRPr/>
            </a:pPr>
            <a:r>
              <a:rPr lang="en-US" b="0" dirty="0" smtClean="0"/>
              <a:t>2-5 minutes (108-270 repetitions) per exercise</a:t>
            </a:r>
          </a:p>
          <a:p>
            <a:pPr>
              <a:lnSpc>
                <a:spcPct val="120000"/>
              </a:lnSpc>
              <a:buFont typeface="Wingdings" charset="0"/>
              <a:buChar char="Ø"/>
              <a:defRPr/>
            </a:pPr>
            <a:r>
              <a:rPr lang="en-US" b="0" dirty="0" smtClean="0"/>
              <a:t>Counteract timing tendency</a:t>
            </a:r>
          </a:p>
          <a:p>
            <a:pPr>
              <a:lnSpc>
                <a:spcPct val="120000"/>
              </a:lnSpc>
              <a:buFont typeface="Wingdings" charset="0"/>
              <a:buChar char="Ø"/>
              <a:defRPr/>
            </a:pPr>
            <a:r>
              <a:rPr lang="en-US" b="0" dirty="0" smtClean="0"/>
              <a:t>Auditory-only or use training visuals to provide additional cues? </a:t>
            </a:r>
          </a:p>
          <a:p>
            <a:pPr lvl="1">
              <a:lnSpc>
                <a:spcPct val="120000"/>
              </a:lnSpc>
              <a:buFont typeface="Wingdings" charset="0"/>
              <a:buChar char="w"/>
              <a:defRPr/>
            </a:pPr>
            <a:r>
              <a:rPr lang="en-US" b="0" dirty="0" smtClean="0"/>
              <a:t>If working on auditory processing, use visual cues as a bridge to teach guide sounds then wean from visual cues!!</a:t>
            </a:r>
          </a:p>
          <a:p>
            <a:pPr>
              <a:lnSpc>
                <a:spcPct val="120000"/>
              </a:lnSpc>
              <a:buFont typeface="Wingdings" charset="0"/>
              <a:buChar char="Ø"/>
              <a:defRPr/>
            </a:pPr>
            <a:r>
              <a:rPr lang="en-US" b="0" dirty="0" smtClean="0"/>
              <a:t>Set difficulty level</a:t>
            </a:r>
          </a:p>
          <a:p>
            <a:pPr>
              <a:lnSpc>
                <a:spcPct val="120000"/>
              </a:lnSpc>
              <a:buFont typeface="Wingdings" charset="0"/>
              <a:buChar char="Ø"/>
              <a:defRPr/>
            </a:pPr>
            <a:r>
              <a:rPr lang="en-US" b="0" dirty="0" smtClean="0"/>
              <a:t>Cue as needed</a:t>
            </a:r>
          </a:p>
        </p:txBody>
      </p:sp>
      <p:sp>
        <p:nvSpPr>
          <p:cNvPr id="4" name="Slide Number Placeholder 3"/>
          <p:cNvSpPr>
            <a:spLocks noGrp="1"/>
          </p:cNvSpPr>
          <p:nvPr>
            <p:ph type="sldNum" sz="quarter" idx="10"/>
          </p:nvPr>
        </p:nvSpPr>
        <p:spPr/>
        <p:txBody>
          <a:bodyPr/>
          <a:lstStyle/>
          <a:p>
            <a:pPr>
              <a:defRPr/>
            </a:pPr>
            <a:endParaRPr lang="en-US" smtClean="0"/>
          </a:p>
          <a:p>
            <a:pPr>
              <a:defRPr/>
            </a:pPr>
            <a:r>
              <a:rPr lang="en-US" smtClean="0"/>
              <a:t>Slide </a:t>
            </a:r>
            <a:fld id="{0441F0CE-F541-46F5-B47F-BFC3866643EA}" type="slidenum">
              <a:rPr lang="en-US" smtClean="0"/>
              <a:pPr>
                <a:defRPr/>
              </a:pPr>
              <a:t>16</a:t>
            </a:fld>
            <a:endParaRPr lang="en-US"/>
          </a:p>
        </p:txBody>
      </p:sp>
    </p:spTree>
    <p:extLst>
      <p:ext uri="{BB962C8B-B14F-4D97-AF65-F5344CB8AC3E}">
        <p14:creationId xmlns:p14="http://schemas.microsoft.com/office/powerpoint/2010/main" val="1107166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ea typeface="ＭＳ Ｐゴシック" pitchFamily="34" charset="-128"/>
              </a:rPr>
              <a:t>Phase 2</a:t>
            </a:r>
            <a:br>
              <a:rPr lang="en-US" smtClean="0">
                <a:ea typeface="ＭＳ Ｐゴシック" pitchFamily="34" charset="-128"/>
              </a:rPr>
            </a:br>
            <a:r>
              <a:rPr lang="en-US" sz="2400" smtClean="0">
                <a:ea typeface="ＭＳ Ｐゴシック" pitchFamily="34" charset="-128"/>
              </a:rPr>
              <a:t>Adjust the Intensity of Feedback for Timing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3699221"/>
              </p:ext>
            </p:extLst>
          </p:nvPr>
        </p:nvGraphicFramePr>
        <p:xfrm>
          <a:off x="76200" y="1524000"/>
          <a:ext cx="8991600" cy="4424363"/>
        </p:xfrm>
        <a:graphic>
          <a:graphicData uri="http://schemas.openxmlformats.org/drawingml/2006/table">
            <a:tbl>
              <a:tblPr firstRow="1" bandRow="1">
                <a:tableStyleId>{5C22544A-7EE6-4342-B048-85BDC9FD1C3A}</a:tableStyleId>
              </a:tblPr>
              <a:tblGrid>
                <a:gridCol w="4495800"/>
                <a:gridCol w="4495800"/>
              </a:tblGrid>
              <a:tr h="789216">
                <a:tc>
                  <a:txBody>
                    <a:bodyPr/>
                    <a:lstStyle/>
                    <a:p>
                      <a:r>
                        <a:rPr lang="en-US" sz="1700" baseline="0" dirty="0" smtClean="0">
                          <a:solidFill>
                            <a:schemeClr val="tx1"/>
                          </a:solidFill>
                        </a:rPr>
                        <a:t>Performs </a:t>
                      </a:r>
                      <a:r>
                        <a:rPr lang="en-US" sz="2300" baseline="0" dirty="0" smtClean="0">
                          <a:solidFill>
                            <a:schemeClr val="tx1"/>
                          </a:solidFill>
                        </a:rPr>
                        <a:t>BETTER </a:t>
                      </a:r>
                      <a:r>
                        <a:rPr lang="en-US" sz="1700" baseline="0" dirty="0" smtClean="0">
                          <a:solidFill>
                            <a:schemeClr val="tx1"/>
                          </a:solidFill>
                        </a:rPr>
                        <a:t>with guide sounds</a:t>
                      </a:r>
                      <a:endParaRPr lang="en-US" sz="1700" baseline="0" dirty="0">
                        <a:solidFill>
                          <a:schemeClr val="tx1"/>
                        </a:solidFill>
                      </a:endParaRPr>
                    </a:p>
                  </a:txBody>
                  <a:tcPr marT="43048" marB="43048" anchor="ctr">
                    <a:solidFill>
                      <a:schemeClr val="bg1"/>
                    </a:solidFill>
                  </a:tcPr>
                </a:tc>
                <a:tc>
                  <a:txBody>
                    <a:bodyPr/>
                    <a:lstStyle/>
                    <a:p>
                      <a:r>
                        <a:rPr lang="en-US" sz="1700" baseline="0" dirty="0" smtClean="0">
                          <a:solidFill>
                            <a:schemeClr val="tx1"/>
                          </a:solidFill>
                        </a:rPr>
                        <a:t> Performs </a:t>
                      </a:r>
                      <a:r>
                        <a:rPr lang="en-US" sz="2300" baseline="0" dirty="0" smtClean="0">
                          <a:solidFill>
                            <a:schemeClr val="tx1"/>
                          </a:solidFill>
                        </a:rPr>
                        <a:t>WORSE </a:t>
                      </a:r>
                      <a:r>
                        <a:rPr lang="en-US" sz="1700" baseline="0" dirty="0" smtClean="0">
                          <a:solidFill>
                            <a:schemeClr val="tx1"/>
                          </a:solidFill>
                        </a:rPr>
                        <a:t>with guide sounds</a:t>
                      </a:r>
                      <a:endParaRPr lang="en-US" sz="1700" baseline="0" dirty="0">
                        <a:solidFill>
                          <a:schemeClr val="tx1"/>
                        </a:solidFill>
                      </a:endParaRPr>
                    </a:p>
                  </a:txBody>
                  <a:tcPr marT="43048" marB="43048" anchor="ctr">
                    <a:solidFill>
                      <a:schemeClr val="bg1"/>
                    </a:solidFill>
                  </a:tcPr>
                </a:tc>
              </a:tr>
              <a:tr h="789216">
                <a:tc>
                  <a:txBody>
                    <a:bodyPr/>
                    <a:lstStyle/>
                    <a:p>
                      <a:r>
                        <a:rPr lang="en-US" sz="1700" baseline="0" dirty="0" smtClean="0">
                          <a:solidFill>
                            <a:schemeClr val="tx1"/>
                          </a:solidFill>
                        </a:rPr>
                        <a:t>Adjust difficulty as appropriate to nudge patient closer and closer to SRO.</a:t>
                      </a:r>
                      <a:endParaRPr lang="en-US" sz="1700" baseline="0" dirty="0">
                        <a:solidFill>
                          <a:schemeClr val="tx1"/>
                        </a:solidFill>
                      </a:endParaRPr>
                    </a:p>
                  </a:txBody>
                  <a:tcPr marT="43048" marB="43048" anchor="ctr">
                    <a:solidFill>
                      <a:schemeClr val="bg2"/>
                    </a:solidFill>
                  </a:tcPr>
                </a:tc>
                <a:tc>
                  <a:txBody>
                    <a:bodyPr/>
                    <a:lstStyle/>
                    <a:p>
                      <a:r>
                        <a:rPr lang="en-US" sz="1700" baseline="0" dirty="0" smtClean="0">
                          <a:solidFill>
                            <a:schemeClr val="tx1"/>
                          </a:solidFill>
                        </a:rPr>
                        <a:t>Adjust difficulty so that buzzer is heard less often.</a:t>
                      </a:r>
                      <a:endParaRPr lang="en-US" sz="1700" baseline="0" dirty="0">
                        <a:solidFill>
                          <a:schemeClr val="tx1"/>
                        </a:solidFill>
                      </a:endParaRPr>
                    </a:p>
                  </a:txBody>
                  <a:tcPr marT="43048" marB="43048" anchor="ctr">
                    <a:solidFill>
                      <a:schemeClr val="bg2"/>
                    </a:solidFill>
                  </a:tcPr>
                </a:tc>
              </a:tr>
              <a:tr h="1119253">
                <a:tc>
                  <a:txBody>
                    <a:bodyPr/>
                    <a:lstStyle/>
                    <a:p>
                      <a:r>
                        <a:rPr lang="en-US" sz="1700" baseline="0" dirty="0" smtClean="0">
                          <a:solidFill>
                            <a:schemeClr val="tx1"/>
                          </a:solidFill>
                        </a:rPr>
                        <a:t>Adjust burst threshold higher as appropriate to encourage more intense &amp; precise focus, processing, &amp; fine  motor control.</a:t>
                      </a:r>
                      <a:endParaRPr lang="en-US" sz="1700" baseline="0" dirty="0">
                        <a:solidFill>
                          <a:schemeClr val="tx1"/>
                        </a:solidFill>
                      </a:endParaRPr>
                    </a:p>
                  </a:txBody>
                  <a:tcPr marT="43048" marB="43048" anchor="ctr">
                    <a:solidFill>
                      <a:schemeClr val="bg2"/>
                    </a:solidFill>
                  </a:tcPr>
                </a:tc>
                <a:tc>
                  <a:txBody>
                    <a:bodyPr/>
                    <a:lstStyle/>
                    <a:p>
                      <a:r>
                        <a:rPr lang="en-US" sz="1700" baseline="0" dirty="0" smtClean="0">
                          <a:solidFill>
                            <a:schemeClr val="tx1"/>
                          </a:solidFill>
                        </a:rPr>
                        <a:t>Turn down the volume of the guide sounds so that the ref tone is the loudest sound he hears.</a:t>
                      </a:r>
                      <a:endParaRPr lang="en-US" sz="1700" baseline="0" dirty="0">
                        <a:solidFill>
                          <a:schemeClr val="tx1"/>
                        </a:solidFill>
                      </a:endParaRPr>
                    </a:p>
                  </a:txBody>
                  <a:tcPr marT="43048" marB="43048" anchor="ctr">
                    <a:solidFill>
                      <a:schemeClr val="bg2"/>
                    </a:solidFill>
                  </a:tcPr>
                </a:tc>
              </a:tr>
              <a:tr h="863339">
                <a:tc>
                  <a:txBody>
                    <a:bodyPr/>
                    <a:lstStyle/>
                    <a:p>
                      <a:r>
                        <a:rPr lang="en-US" sz="1700" baseline="0" dirty="0" smtClean="0">
                          <a:solidFill>
                            <a:schemeClr val="tx1"/>
                          </a:solidFill>
                        </a:rPr>
                        <a:t>Increase repetitions as tolerated.</a:t>
                      </a:r>
                      <a:endParaRPr lang="en-US" sz="1700" baseline="0" dirty="0">
                        <a:solidFill>
                          <a:schemeClr val="tx1"/>
                        </a:solidFill>
                      </a:endParaRPr>
                    </a:p>
                  </a:txBody>
                  <a:tcPr marT="43048" marB="43048" anchor="ctr">
                    <a:solidFill>
                      <a:schemeClr val="bg2"/>
                    </a:solidFill>
                  </a:tcPr>
                </a:tc>
                <a:tc>
                  <a:txBody>
                    <a:bodyPr/>
                    <a:lstStyle/>
                    <a:p>
                      <a:r>
                        <a:rPr lang="en-US" sz="1700" baseline="0" dirty="0" smtClean="0">
                          <a:solidFill>
                            <a:schemeClr val="tx1"/>
                          </a:solidFill>
                        </a:rPr>
                        <a:t>Turn volume of all guide sounds down to zero except for the one labeled GUIDE &amp; use this as an outer boundary.</a:t>
                      </a:r>
                    </a:p>
                  </a:txBody>
                  <a:tcPr marT="43048" marB="43048" anchor="ctr">
                    <a:solidFill>
                      <a:schemeClr val="bg2"/>
                    </a:solidFill>
                  </a:tcPr>
                </a:tc>
              </a:tr>
              <a:tr h="863339">
                <a:tc>
                  <a:txBody>
                    <a:bodyPr/>
                    <a:lstStyle/>
                    <a:p>
                      <a:r>
                        <a:rPr lang="en-US" sz="1700" baseline="0" dirty="0" smtClean="0">
                          <a:solidFill>
                            <a:schemeClr val="tx1"/>
                          </a:solidFill>
                        </a:rPr>
                        <a:t>Increase SRO settings to encourage success</a:t>
                      </a:r>
                      <a:endParaRPr lang="en-US" sz="1700" baseline="0" dirty="0">
                        <a:solidFill>
                          <a:schemeClr val="tx1"/>
                        </a:solidFill>
                      </a:endParaRPr>
                    </a:p>
                  </a:txBody>
                  <a:tcPr marT="43048" marB="43048" anchor="c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solidFill>
                            <a:schemeClr val="tx1"/>
                          </a:solidFill>
                        </a:rPr>
                        <a:t>Turn on the visual mode to help him learn what the guide sounds mean &amp; to respond timely and accurately.</a:t>
                      </a:r>
                    </a:p>
                  </a:txBody>
                  <a:tcPr marT="43048" marB="43048" anchor="ctr">
                    <a:solidFill>
                      <a:schemeClr val="bg2"/>
                    </a:solidFill>
                  </a:tcPr>
                </a:tc>
              </a:tr>
            </a:tbl>
          </a:graphicData>
        </a:graphic>
      </p:graphicFrame>
      <p:sp>
        <p:nvSpPr>
          <p:cNvPr id="4" name="Slide Number Placeholder 3"/>
          <p:cNvSpPr>
            <a:spLocks noGrp="1"/>
          </p:cNvSpPr>
          <p:nvPr>
            <p:ph type="sldNum" sz="quarter" idx="10"/>
          </p:nvPr>
        </p:nvSpPr>
        <p:spPr/>
        <p:txBody>
          <a:bodyPr/>
          <a:lstStyle/>
          <a:p>
            <a:pPr>
              <a:defRPr/>
            </a:pPr>
            <a:endParaRPr lang="en-US" smtClean="0"/>
          </a:p>
          <a:p>
            <a:pPr>
              <a:defRPr/>
            </a:pPr>
            <a:r>
              <a:rPr lang="en-US" smtClean="0"/>
              <a:t>Slide </a:t>
            </a:r>
            <a:fld id="{FC0E61FE-14C8-400F-84A6-C91FF5007137}" type="slidenum">
              <a:rPr lang="en-US" smtClean="0"/>
              <a:pPr>
                <a:defRPr/>
              </a:pPr>
              <a:t>17</a:t>
            </a:fld>
            <a:endParaRPr lang="en-US"/>
          </a:p>
        </p:txBody>
      </p:sp>
    </p:spTree>
    <p:extLst>
      <p:ext uri="{BB962C8B-B14F-4D97-AF65-F5344CB8AC3E}">
        <p14:creationId xmlns:p14="http://schemas.microsoft.com/office/powerpoint/2010/main" val="27166906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ea typeface="ＭＳ Ｐゴシック" pitchFamily="34" charset="-128"/>
              </a:rPr>
              <a:t>IM Training</a:t>
            </a:r>
            <a:br>
              <a:rPr lang="en-US" smtClean="0">
                <a:ea typeface="ＭＳ Ｐゴシック" pitchFamily="34" charset="-128"/>
              </a:rPr>
            </a:br>
            <a:r>
              <a:rPr lang="en-US" b="0" smtClean="0">
                <a:ea typeface="ＭＳ Ｐゴシック" pitchFamily="34" charset="-128"/>
              </a:rPr>
              <a:t>PHASE 3</a:t>
            </a:r>
            <a:endParaRPr lang="en-US" sz="2800" b="0" smtClean="0">
              <a:ea typeface="ＭＳ Ｐゴシック" pitchFamily="34" charset="-128"/>
            </a:endParaRPr>
          </a:p>
        </p:txBody>
      </p:sp>
      <p:sp>
        <p:nvSpPr>
          <p:cNvPr id="5" name="Content Placeholder 4"/>
          <p:cNvSpPr>
            <a:spLocks noGrp="1"/>
          </p:cNvSpPr>
          <p:nvPr>
            <p:ph idx="1"/>
          </p:nvPr>
        </p:nvSpPr>
        <p:spPr/>
        <p:txBody>
          <a:bodyPr>
            <a:normAutofit fontScale="92500" lnSpcReduction="20000"/>
          </a:bodyPr>
          <a:lstStyle/>
          <a:p>
            <a:pPr>
              <a:lnSpc>
                <a:spcPct val="110000"/>
              </a:lnSpc>
              <a:buFont typeface="Wingdings" charset="0"/>
              <a:buNone/>
              <a:defRPr/>
            </a:pPr>
            <a:r>
              <a:rPr lang="en-US" sz="2800" dirty="0" smtClean="0"/>
              <a:t>DEVELOP BASIC TIMING</a:t>
            </a:r>
          </a:p>
          <a:p>
            <a:pPr lvl="1">
              <a:lnSpc>
                <a:spcPct val="110000"/>
              </a:lnSpc>
              <a:buFont typeface="Wingdings" charset="0"/>
              <a:buChar char="w"/>
              <a:defRPr/>
            </a:pPr>
            <a:r>
              <a:rPr lang="en-US" sz="2400" b="0" dirty="0" smtClean="0"/>
              <a:t>Guide sounds ON</a:t>
            </a:r>
          </a:p>
          <a:p>
            <a:pPr lvl="1">
              <a:lnSpc>
                <a:spcPct val="110000"/>
              </a:lnSpc>
              <a:buFont typeface="Wingdings" charset="0"/>
              <a:buChar char="w"/>
              <a:defRPr/>
            </a:pPr>
            <a:r>
              <a:rPr lang="en-US" sz="2400" b="0" dirty="0" smtClean="0"/>
              <a:t>Repeat hand exercises 1-3 until timing &amp; rhythm are ↑ and ms scores improve to average or better for age (compared to Indicator Table)</a:t>
            </a:r>
          </a:p>
          <a:p>
            <a:pPr lvl="1">
              <a:lnSpc>
                <a:spcPct val="110000"/>
              </a:lnSpc>
              <a:buFont typeface="Wingdings" charset="0"/>
              <a:buChar char="w"/>
              <a:defRPr/>
            </a:pPr>
            <a:r>
              <a:rPr lang="en-US" sz="2400" b="0" dirty="0" smtClean="0"/>
              <a:t>Aim for low 20 ms range for individuals returning to high functioning jobs, school, college</a:t>
            </a:r>
          </a:p>
          <a:p>
            <a:pPr lvl="1">
              <a:lnSpc>
                <a:spcPct val="110000"/>
              </a:lnSpc>
              <a:buFont typeface="Wingdings" charset="0"/>
              <a:buChar char="w"/>
              <a:defRPr/>
            </a:pPr>
            <a:r>
              <a:rPr lang="en-US" sz="2400" b="0" dirty="0" smtClean="0"/>
              <a:t>3-5 minutes (162-270 repetitions) per exercise</a:t>
            </a:r>
          </a:p>
          <a:p>
            <a:pPr lvl="1">
              <a:lnSpc>
                <a:spcPct val="110000"/>
              </a:lnSpc>
              <a:buFont typeface="Wingdings" charset="0"/>
              <a:buChar char="w"/>
              <a:defRPr/>
            </a:pPr>
            <a:r>
              <a:rPr lang="en-US" sz="2400" b="0" dirty="0" smtClean="0"/>
              <a:t>Software setting adjustments to nudge toward ↑ SRO</a:t>
            </a:r>
          </a:p>
          <a:p>
            <a:pPr lvl="2">
              <a:lnSpc>
                <a:spcPct val="110000"/>
              </a:lnSpc>
              <a:defRPr/>
            </a:pPr>
            <a:r>
              <a:rPr lang="en-US" sz="1800" b="0" dirty="0" smtClean="0"/>
              <a:t>Adjust difficulty setting to narrow right-on zone</a:t>
            </a:r>
          </a:p>
          <a:p>
            <a:pPr lvl="2">
              <a:lnSpc>
                <a:spcPct val="110000"/>
              </a:lnSpc>
              <a:defRPr/>
            </a:pPr>
            <a:r>
              <a:rPr lang="en-US" sz="1800" b="0" dirty="0" smtClean="0"/>
              <a:t>Keep trying to increase repetitions as tolerated </a:t>
            </a:r>
          </a:p>
          <a:p>
            <a:pPr lvl="2">
              <a:lnSpc>
                <a:spcPct val="110000"/>
              </a:lnSpc>
              <a:defRPr/>
            </a:pPr>
            <a:r>
              <a:rPr lang="en-US" sz="1800" b="0" dirty="0" smtClean="0"/>
              <a:t>If working on auditory processing skills, wean from visual cues</a:t>
            </a:r>
          </a:p>
          <a:p>
            <a:pPr lvl="2">
              <a:lnSpc>
                <a:spcPct val="110000"/>
              </a:lnSpc>
              <a:defRPr/>
            </a:pPr>
            <a:r>
              <a:rPr lang="en-US" sz="1800" b="0" dirty="0" smtClean="0"/>
              <a:t>Introduce games to motivate and engage</a:t>
            </a:r>
          </a:p>
        </p:txBody>
      </p:sp>
      <p:sp>
        <p:nvSpPr>
          <p:cNvPr id="4" name="Slide Number Placeholder 3"/>
          <p:cNvSpPr>
            <a:spLocks noGrp="1"/>
          </p:cNvSpPr>
          <p:nvPr>
            <p:ph type="sldNum" sz="quarter" idx="10"/>
          </p:nvPr>
        </p:nvSpPr>
        <p:spPr/>
        <p:txBody>
          <a:bodyPr/>
          <a:lstStyle/>
          <a:p>
            <a:pPr>
              <a:defRPr/>
            </a:pPr>
            <a:endParaRPr lang="en-US" smtClean="0"/>
          </a:p>
          <a:p>
            <a:pPr>
              <a:defRPr/>
            </a:pPr>
            <a:r>
              <a:rPr lang="en-US" smtClean="0"/>
              <a:t>Slide </a:t>
            </a:r>
            <a:fld id="{F10B0ED4-2448-4DC5-8138-8224706468F1}" type="slidenum">
              <a:rPr lang="en-US" smtClean="0"/>
              <a:pPr>
                <a:defRPr/>
              </a:pPr>
              <a:t>18</a:t>
            </a:fld>
            <a:endParaRPr lang="en-US"/>
          </a:p>
        </p:txBody>
      </p:sp>
    </p:spTree>
    <p:extLst>
      <p:ext uri="{BB962C8B-B14F-4D97-AF65-F5344CB8AC3E}">
        <p14:creationId xmlns:p14="http://schemas.microsoft.com/office/powerpoint/2010/main" val="33168461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ea typeface="ＭＳ Ｐゴシック" pitchFamily="34" charset="-128"/>
              </a:rPr>
              <a:t>IM Training</a:t>
            </a:r>
            <a:br>
              <a:rPr lang="en-US" smtClean="0">
                <a:ea typeface="ＭＳ Ｐゴシック" pitchFamily="34" charset="-128"/>
              </a:rPr>
            </a:br>
            <a:r>
              <a:rPr lang="en-US" b="0" smtClean="0">
                <a:ea typeface="ＭＳ Ｐゴシック" pitchFamily="34" charset="-128"/>
              </a:rPr>
              <a:t>PHASE 4</a:t>
            </a:r>
            <a:endParaRPr lang="en-US" sz="2800" b="0" smtClean="0">
              <a:ea typeface="ＭＳ Ｐゴシック" pitchFamily="34" charset="-128"/>
            </a:endParaRPr>
          </a:p>
        </p:txBody>
      </p:sp>
      <p:sp>
        <p:nvSpPr>
          <p:cNvPr id="5" name="Content Placeholder 4"/>
          <p:cNvSpPr>
            <a:spLocks noGrp="1"/>
          </p:cNvSpPr>
          <p:nvPr>
            <p:ph idx="1"/>
          </p:nvPr>
        </p:nvSpPr>
        <p:spPr>
          <a:xfrm>
            <a:off x="457200" y="1752600"/>
            <a:ext cx="8229600" cy="4495800"/>
          </a:xfrm>
        </p:spPr>
        <p:txBody>
          <a:bodyPr>
            <a:normAutofit lnSpcReduction="10000"/>
          </a:bodyPr>
          <a:lstStyle/>
          <a:p>
            <a:pPr>
              <a:lnSpc>
                <a:spcPct val="110000"/>
              </a:lnSpc>
              <a:buFont typeface="Wingdings" charset="0"/>
              <a:buNone/>
              <a:defRPr/>
            </a:pPr>
            <a:r>
              <a:rPr lang="en-US" sz="2800" dirty="0" smtClean="0"/>
              <a:t>GENERALIZE TIMING SKILLS</a:t>
            </a:r>
          </a:p>
          <a:p>
            <a:pPr>
              <a:lnSpc>
                <a:spcPct val="110000"/>
              </a:lnSpc>
              <a:buFont typeface="Wingdings" charset="0"/>
              <a:buChar char="Ø"/>
              <a:defRPr/>
            </a:pPr>
            <a:r>
              <a:rPr lang="en-US" sz="2600" b="0" dirty="0" smtClean="0"/>
              <a:t>Increase focus &amp; fine motor skills with exercises 1-3 by reducing ms scores to as low as possible </a:t>
            </a:r>
          </a:p>
          <a:p>
            <a:pPr lvl="1">
              <a:lnSpc>
                <a:spcPct val="110000"/>
              </a:lnSpc>
              <a:buFont typeface="Wingdings" charset="0"/>
              <a:buChar char="w"/>
              <a:defRPr/>
            </a:pPr>
            <a:r>
              <a:rPr lang="en-US" sz="2200" b="0" dirty="0" smtClean="0"/>
              <a:t>3-5 minutes (162-270 repetitions) per exercise</a:t>
            </a:r>
          </a:p>
          <a:p>
            <a:pPr lvl="1">
              <a:lnSpc>
                <a:spcPct val="110000"/>
              </a:lnSpc>
              <a:buFont typeface="Wingdings" charset="0"/>
              <a:buChar char="w"/>
              <a:defRPr/>
            </a:pPr>
            <a:r>
              <a:rPr lang="en-US" sz="2200" b="0" dirty="0" smtClean="0"/>
              <a:t>Adjust Difficulty to nudge closer to SRO</a:t>
            </a:r>
          </a:p>
          <a:p>
            <a:pPr>
              <a:lnSpc>
                <a:spcPct val="110000"/>
              </a:lnSpc>
              <a:buFont typeface="Wingdings" charset="0"/>
              <a:buChar char="Ø"/>
              <a:defRPr/>
            </a:pPr>
            <a:r>
              <a:rPr lang="en-US" sz="2600" b="0" dirty="0" smtClean="0"/>
              <a:t>Begin to stretch out one exercise to work on sustained attention </a:t>
            </a:r>
          </a:p>
          <a:p>
            <a:pPr lvl="1">
              <a:lnSpc>
                <a:spcPct val="110000"/>
              </a:lnSpc>
              <a:buFont typeface="Wingdings" charset="0"/>
              <a:buChar char="w"/>
              <a:defRPr/>
            </a:pPr>
            <a:r>
              <a:rPr lang="en-US" sz="2200" b="0" dirty="0" smtClean="0"/>
              <a:t>15-60 minutes depending on age/goals</a:t>
            </a:r>
          </a:p>
          <a:p>
            <a:pPr>
              <a:lnSpc>
                <a:spcPct val="110000"/>
              </a:lnSpc>
              <a:buFont typeface="Wingdings" charset="0"/>
              <a:buChar char="Ø"/>
              <a:defRPr/>
            </a:pPr>
            <a:r>
              <a:rPr lang="en-US" sz="2600" b="0" dirty="0" smtClean="0"/>
              <a:t>Introduce lower extremity exercises 4-13</a:t>
            </a:r>
            <a:endParaRPr lang="en-US" b="0" dirty="0" smtClean="0"/>
          </a:p>
          <a:p>
            <a:pPr lvl="1">
              <a:lnSpc>
                <a:spcPct val="110000"/>
              </a:lnSpc>
              <a:buFont typeface="Wingdings" charset="0"/>
              <a:buChar char="w"/>
              <a:defRPr/>
            </a:pPr>
            <a:r>
              <a:rPr lang="en-US" sz="2200" b="0" dirty="0" smtClean="0"/>
              <a:t>2-3 minutes (108-162 repetitions) per exercise</a:t>
            </a:r>
          </a:p>
        </p:txBody>
      </p:sp>
      <p:sp>
        <p:nvSpPr>
          <p:cNvPr id="4" name="Slide Number Placeholder 3"/>
          <p:cNvSpPr>
            <a:spLocks noGrp="1"/>
          </p:cNvSpPr>
          <p:nvPr>
            <p:ph type="sldNum" sz="quarter" idx="10"/>
          </p:nvPr>
        </p:nvSpPr>
        <p:spPr/>
        <p:txBody>
          <a:bodyPr/>
          <a:lstStyle/>
          <a:p>
            <a:pPr>
              <a:defRPr/>
            </a:pPr>
            <a:endParaRPr lang="en-US" smtClean="0"/>
          </a:p>
          <a:p>
            <a:pPr>
              <a:defRPr/>
            </a:pPr>
            <a:r>
              <a:rPr lang="en-US" smtClean="0"/>
              <a:t>Slide </a:t>
            </a:r>
            <a:fld id="{0A8904BB-193B-4D8F-80A4-10C26C621C30}" type="slidenum">
              <a:rPr lang="en-US" smtClean="0"/>
              <a:pPr>
                <a:defRPr/>
              </a:pPr>
              <a:t>19</a:t>
            </a:fld>
            <a:endParaRPr lang="en-US"/>
          </a:p>
        </p:txBody>
      </p:sp>
    </p:spTree>
    <p:extLst>
      <p:ext uri="{BB962C8B-B14F-4D97-AF65-F5344CB8AC3E}">
        <p14:creationId xmlns:p14="http://schemas.microsoft.com/office/powerpoint/2010/main" val="58181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title"/>
          </p:nvPr>
        </p:nvSpPr>
        <p:spPr/>
        <p:txBody>
          <a:bodyPr/>
          <a:lstStyle/>
          <a:p>
            <a:r>
              <a:rPr lang="en-US" dirty="0" smtClean="0">
                <a:latin typeface="Gill Sans MT" charset="0"/>
              </a:rPr>
              <a:t>Agenda</a:t>
            </a:r>
            <a:endParaRPr lang="en-US" dirty="0">
              <a:latin typeface="Gill Sans MT" charset="0"/>
            </a:endParaRPr>
          </a:p>
        </p:txBody>
      </p:sp>
      <p:sp>
        <p:nvSpPr>
          <p:cNvPr id="5123" name="Rectangle 3"/>
          <p:cNvSpPr>
            <a:spLocks noGrp="1" noChangeArrowheads="1"/>
          </p:cNvSpPr>
          <p:nvPr>
            <p:ph type="body" sz="half" idx="2"/>
          </p:nvPr>
        </p:nvSpPr>
        <p:spPr>
          <a:xfrm>
            <a:off x="609600" y="1524000"/>
            <a:ext cx="4419600" cy="4373563"/>
          </a:xfrm>
        </p:spPr>
        <p:txBody>
          <a:bodyPr/>
          <a:lstStyle/>
          <a:p>
            <a:r>
              <a:rPr lang="en-US" sz="2400" dirty="0" smtClean="0"/>
              <a:t>Set-up Pro Equipment</a:t>
            </a:r>
            <a:endParaRPr lang="en-US" sz="2400" dirty="0"/>
          </a:p>
          <a:p>
            <a:r>
              <a:rPr lang="en-US" sz="2400" dirty="0" smtClean="0"/>
              <a:t>Software interface and it's features</a:t>
            </a:r>
            <a:endParaRPr lang="en-US" sz="2400" dirty="0"/>
          </a:p>
          <a:p>
            <a:r>
              <a:rPr lang="en-US" sz="2400" dirty="0" smtClean="0"/>
              <a:t>Review 4 Phases of IM</a:t>
            </a:r>
            <a:endParaRPr lang="en-US" sz="2400" dirty="0"/>
          </a:p>
          <a:p>
            <a:r>
              <a:rPr lang="en-US" sz="2400" dirty="0" smtClean="0"/>
              <a:t>Evaluating the LFA</a:t>
            </a:r>
            <a:endParaRPr lang="en-US" sz="2400" dirty="0" smtClean="0"/>
          </a:p>
          <a:p>
            <a:r>
              <a:rPr lang="en-US" sz="2400" dirty="0" smtClean="0"/>
              <a:t>HOMEWORK! </a:t>
            </a:r>
          </a:p>
          <a:p>
            <a:pPr lvl="1"/>
            <a:r>
              <a:rPr lang="en-US" sz="1800" dirty="0"/>
              <a:t>Complete 4-day training plan sent to you in e-mail</a:t>
            </a:r>
            <a:endParaRPr lang="en-US" sz="1800" dirty="0">
              <a:latin typeface="Gill Sans MT" charset="0"/>
            </a:endParaRPr>
          </a:p>
        </p:txBody>
      </p:sp>
      <p:sp>
        <p:nvSpPr>
          <p:cNvPr id="5" name="Slide Number Placeholder 4"/>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endParaRPr lang="en-US" sz="1400" b="0">
              <a:solidFill>
                <a:schemeClr val="tx1"/>
              </a:solidFill>
            </a:endParaRPr>
          </a:p>
          <a:p>
            <a:pPr eaLnBrk="1" hangingPunct="1">
              <a:spcBef>
                <a:spcPct val="0"/>
              </a:spcBef>
              <a:buClrTx/>
              <a:buFontTx/>
              <a:buNone/>
            </a:pPr>
            <a:r>
              <a:rPr lang="en-US" sz="1400" b="0">
                <a:solidFill>
                  <a:schemeClr val="tx1"/>
                </a:solidFill>
              </a:rPr>
              <a:t>Slide </a:t>
            </a:r>
            <a:fld id="{987152A8-6691-314A-B5C6-8D1C02DD4F33}" type="slidenum">
              <a:rPr lang="en-US" sz="1400" b="0">
                <a:solidFill>
                  <a:schemeClr val="tx1"/>
                </a:solidFill>
              </a:rPr>
              <a:pPr eaLnBrk="1" hangingPunct="1">
                <a:spcBef>
                  <a:spcPct val="0"/>
                </a:spcBef>
                <a:buClrTx/>
                <a:buFontTx/>
                <a:buNone/>
              </a:pPr>
              <a:t>2</a:t>
            </a:fld>
            <a:endParaRPr lang="en-US" sz="1400" b="0">
              <a:solidFill>
                <a:schemeClr val="tx1"/>
              </a:solidFill>
            </a:endParaRPr>
          </a:p>
        </p:txBody>
      </p:sp>
      <p:pic>
        <p:nvPicPr>
          <p:cNvPr id="13" name="Content Placeholder 12" descr="IMG_1354.jpg"/>
          <p:cNvPicPr>
            <a:picLocks noGrp="1" noChangeAspect="1"/>
          </p:cNvPicPr>
          <p:nvPr>
            <p:ph sz="half" idx="1"/>
          </p:nvPr>
        </p:nvPicPr>
        <p:blipFill>
          <a:blip r:embed="rId3" cstate="print"/>
          <a:stretch>
            <a:fillRect/>
          </a:stretch>
        </p:blipFill>
        <p:spPr>
          <a:xfrm>
            <a:off x="5562600" y="1447800"/>
            <a:ext cx="3352800" cy="2514600"/>
          </a:xfrm>
          <a:prstGeom prst="roundRect">
            <a:avLst>
              <a:gd name="adj" fmla="val 8594"/>
            </a:avLst>
          </a:prstGeom>
          <a:solidFill>
            <a:srgbClr val="FFFFFF">
              <a:shade val="85000"/>
            </a:srgbClr>
          </a:solidFill>
          <a:ln>
            <a:solidFill>
              <a:schemeClr val="bg1"/>
            </a:solidFill>
          </a:ln>
        </p:spPr>
      </p:pic>
      <p:pic>
        <p:nvPicPr>
          <p:cNvPr id="8" name="Picture 7" descr="IMG_0862.jpg"/>
          <p:cNvPicPr>
            <a:picLocks noChangeAspect="1"/>
          </p:cNvPicPr>
          <p:nvPr/>
        </p:nvPicPr>
        <p:blipFill>
          <a:blip r:embed="rId4" cstate="print"/>
          <a:srcRect t="16667"/>
          <a:stretch>
            <a:fillRect/>
          </a:stretch>
        </p:blipFill>
        <p:spPr>
          <a:xfrm>
            <a:off x="5105400" y="3352800"/>
            <a:ext cx="2158350" cy="3200400"/>
          </a:xfrm>
          <a:prstGeom prst="roundRect">
            <a:avLst>
              <a:gd name="adj" fmla="val 8594"/>
            </a:avLst>
          </a:prstGeom>
          <a:solidFill>
            <a:srgbClr val="FFFFFF">
              <a:shade val="85000"/>
            </a:srgbClr>
          </a:solidFill>
          <a:ln>
            <a:solidFill>
              <a:schemeClr val="bg1"/>
            </a:solidFill>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33600" y="2895600"/>
            <a:ext cx="7010400" cy="1219200"/>
          </a:xfrm>
        </p:spPr>
        <p:txBody>
          <a:bodyPr/>
          <a:lstStyle/>
          <a:p>
            <a:r>
              <a:rPr lang="en-US" dirty="0" smtClean="0"/>
              <a:t>HOMEWORK</a:t>
            </a:r>
            <a:endParaRPr lang="en-US" dirty="0"/>
          </a:p>
        </p:txBody>
      </p:sp>
      <p:pic>
        <p:nvPicPr>
          <p:cNvPr id="6" name="Content Placeholder 5" descr="Screen Shot 2012-04-20 at 10.08.11 AM.png"/>
          <p:cNvPicPr>
            <a:picLocks noGrp="1" noChangeAspect="1"/>
          </p:cNvPicPr>
          <p:nvPr>
            <p:ph sz="half" idx="1"/>
          </p:nvPr>
        </p:nvPicPr>
        <p:blipFill>
          <a:blip r:embed="rId2" cstate="email">
            <a:extLst>
              <a:ext uri="{28A0092B-C50C-407E-A947-70E740481C1C}">
                <a14:useLocalDpi xmlns:a14="http://schemas.microsoft.com/office/drawing/2010/main"/>
              </a:ext>
            </a:extLst>
          </a:blip>
          <a:srcRect t="5741" b="5741"/>
          <a:stretch>
            <a:fillRect/>
          </a:stretch>
        </p:blipFill>
        <p:spPr>
          <a:xfrm>
            <a:off x="2819400" y="-6320"/>
            <a:ext cx="6338595" cy="6864320"/>
          </a:xfrm>
        </p:spPr>
      </p:pic>
      <p:sp>
        <p:nvSpPr>
          <p:cNvPr id="4" name="Content Placeholder 3"/>
          <p:cNvSpPr>
            <a:spLocks noGrp="1"/>
          </p:cNvSpPr>
          <p:nvPr>
            <p:ph sz="half" idx="2"/>
          </p:nvPr>
        </p:nvSpPr>
        <p:spPr>
          <a:xfrm rot="16200000">
            <a:off x="-1562100" y="2865967"/>
            <a:ext cx="7543800" cy="457200"/>
          </a:xfrm>
        </p:spPr>
        <p:txBody>
          <a:bodyPr/>
          <a:lstStyle/>
          <a:p>
            <a:r>
              <a:rPr lang="en-US" sz="2400" dirty="0" smtClean="0"/>
              <a:t>Complete Provider Warm-Up Program</a:t>
            </a:r>
            <a:endParaRPr lang="en-US" sz="2400" dirty="0"/>
          </a:p>
        </p:txBody>
      </p:sp>
      <p:sp>
        <p:nvSpPr>
          <p:cNvPr id="5" name="Slide Number Placeholder 4"/>
          <p:cNvSpPr>
            <a:spLocks noGrp="1"/>
          </p:cNvSpPr>
          <p:nvPr>
            <p:ph type="sldNum" sz="quarter" idx="10"/>
          </p:nvPr>
        </p:nvSpPr>
        <p:spPr/>
        <p:txBody>
          <a:bodyPr/>
          <a:lstStyle/>
          <a:p>
            <a:endParaRPr lang="en-US" smtClean="0"/>
          </a:p>
          <a:p>
            <a:r>
              <a:rPr lang="en-US" smtClean="0"/>
              <a:t>Slide </a:t>
            </a:r>
            <a:fld id="{C022E7AD-AEFE-2644-A12F-1E964C647335}" type="slidenum">
              <a:rPr lang="en-US" smtClean="0"/>
              <a:pPr/>
              <a:t>20</a:t>
            </a:fld>
            <a:endParaRPr lang="en-US"/>
          </a:p>
        </p:txBody>
      </p:sp>
    </p:spTree>
    <p:extLst>
      <p:ext uri="{BB962C8B-B14F-4D97-AF65-F5344CB8AC3E}">
        <p14:creationId xmlns:p14="http://schemas.microsoft.com/office/powerpoint/2010/main" val="2496098037"/>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371600"/>
            <a:ext cx="7482840" cy="3438144"/>
          </a:xfrm>
        </p:spPr>
        <p:txBody>
          <a:bodyPr>
            <a:normAutofit/>
          </a:bodyPr>
          <a:lstStyle/>
          <a:p>
            <a:pPr>
              <a:buFont typeface="Arial"/>
              <a:buChar char="•"/>
            </a:pPr>
            <a:r>
              <a:rPr lang="en-US" sz="2400" dirty="0" smtClean="0"/>
              <a:t>Look at the difference between task 1 &amp; 14 –It’s much harder to perform with guide sounds</a:t>
            </a:r>
          </a:p>
          <a:p>
            <a:pPr>
              <a:buFont typeface="Arial"/>
              <a:buChar char="•"/>
            </a:pPr>
            <a:r>
              <a:rPr lang="en-US" sz="2400" dirty="0" smtClean="0"/>
              <a:t>Start with learning the Reference Tone</a:t>
            </a:r>
            <a:endParaRPr lang="en-US" sz="2000" dirty="0" smtClean="0"/>
          </a:p>
        </p:txBody>
      </p:sp>
      <p:sp>
        <p:nvSpPr>
          <p:cNvPr id="2" name="Title 1"/>
          <p:cNvSpPr>
            <a:spLocks noGrp="1"/>
          </p:cNvSpPr>
          <p:nvPr>
            <p:ph type="title"/>
          </p:nvPr>
        </p:nvSpPr>
        <p:spPr/>
        <p:txBody>
          <a:bodyPr/>
          <a:lstStyle/>
          <a:p>
            <a:r>
              <a:rPr lang="en-US" dirty="0" smtClean="0"/>
              <a:t>Evaluating the LFA</a:t>
            </a:r>
            <a:endParaRPr lang="en-US" dirty="0"/>
          </a:p>
        </p:txBody>
      </p:sp>
      <p:pic>
        <p:nvPicPr>
          <p:cNvPr id="6" name="Picture 5" descr="Screen Shot 2013-09-26 at 4.26.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819400"/>
            <a:ext cx="5247552" cy="4038600"/>
          </a:xfrm>
          <a:prstGeom prst="rect">
            <a:avLst/>
          </a:prstGeom>
        </p:spPr>
      </p:pic>
      <p:sp>
        <p:nvSpPr>
          <p:cNvPr id="7" name="Rectangle 6"/>
          <p:cNvSpPr/>
          <p:nvPr/>
        </p:nvSpPr>
        <p:spPr bwMode="auto">
          <a:xfrm>
            <a:off x="2057400" y="3124200"/>
            <a:ext cx="5181600" cy="228600"/>
          </a:xfrm>
          <a:prstGeom prst="rect">
            <a:avLst/>
          </a:prstGeom>
          <a:solidFill>
            <a:srgbClr val="FFFF00">
              <a:alpha val="15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838383"/>
              </a:buClr>
              <a:buSzTx/>
              <a:buFont typeface="Wingdings" pitchFamily="2" charset="2"/>
              <a:buChar char="s"/>
              <a:tabLst/>
            </a:pPr>
            <a:endParaRPr kumimoji="0" lang="en-US" sz="2800" b="1" i="0" u="none" strike="noStrike" cap="none" normalizeH="0" baseline="0" smtClean="0">
              <a:ln>
                <a:noFill/>
              </a:ln>
              <a:solidFill>
                <a:schemeClr val="bg1"/>
              </a:solidFill>
              <a:effectLst/>
              <a:latin typeface="Arial" charset="0"/>
            </a:endParaRPr>
          </a:p>
        </p:txBody>
      </p:sp>
      <p:sp>
        <p:nvSpPr>
          <p:cNvPr id="8" name="Rectangle 7"/>
          <p:cNvSpPr/>
          <p:nvPr/>
        </p:nvSpPr>
        <p:spPr bwMode="auto">
          <a:xfrm>
            <a:off x="2057400" y="6324600"/>
            <a:ext cx="5181600" cy="228600"/>
          </a:xfrm>
          <a:prstGeom prst="rect">
            <a:avLst/>
          </a:prstGeom>
          <a:solidFill>
            <a:srgbClr val="FFFF00">
              <a:alpha val="15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838383"/>
              </a:buClr>
              <a:buSzTx/>
              <a:buFont typeface="Wingdings" pitchFamily="2" charset="2"/>
              <a:buChar char="s"/>
              <a:tabLst/>
            </a:pPr>
            <a:endParaRPr kumimoji="0" lang="en-US" sz="28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435950843"/>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914400"/>
            <a:ext cx="7482840" cy="3438144"/>
          </a:xfrm>
        </p:spPr>
        <p:txBody>
          <a:bodyPr>
            <a:normAutofit/>
          </a:bodyPr>
          <a:lstStyle/>
          <a:p>
            <a:pPr>
              <a:buFont typeface="Arial"/>
              <a:buChar char="•"/>
            </a:pPr>
            <a:r>
              <a:rPr lang="en-US" sz="1800" dirty="0" smtClean="0"/>
              <a:t>Hand tasks are easiest for this client – start here!</a:t>
            </a:r>
          </a:p>
          <a:p>
            <a:pPr>
              <a:buFont typeface="Arial"/>
              <a:buChar char="•"/>
            </a:pPr>
            <a:r>
              <a:rPr lang="en-US" sz="1800" dirty="0" smtClean="0"/>
              <a:t>Introduce foot tasks once client understands guide sounds and is scoring under 100 </a:t>
            </a:r>
            <a:r>
              <a:rPr lang="en-US" sz="1800" dirty="0" err="1" smtClean="0"/>
              <a:t>ms</a:t>
            </a:r>
            <a:r>
              <a:rPr lang="en-US" sz="1800" dirty="0" smtClean="0"/>
              <a:t> with hands </a:t>
            </a:r>
          </a:p>
          <a:p>
            <a:pPr>
              <a:buFont typeface="Arial"/>
              <a:buChar char="•"/>
            </a:pPr>
            <a:r>
              <a:rPr lang="en-US" sz="1800" dirty="0" smtClean="0"/>
              <a:t>You may want to re-administer the LFA at session 7 before you add feet!</a:t>
            </a:r>
          </a:p>
          <a:p>
            <a:pPr>
              <a:buFont typeface="Arial"/>
              <a:buChar char="•"/>
            </a:pPr>
            <a:r>
              <a:rPr lang="en-US" sz="1800" dirty="0"/>
              <a:t>Bilateral tasks are hardest for the client – </a:t>
            </a:r>
            <a:r>
              <a:rPr lang="en-US" sz="1800" i="1" dirty="0">
                <a:effectLst>
                  <a:outerShdw blurRad="38100" dist="38100" dir="2700000" algn="tl">
                    <a:srgbClr val="000000">
                      <a:alpha val="43137"/>
                    </a:srgbClr>
                  </a:outerShdw>
                </a:effectLst>
              </a:rPr>
              <a:t>wait to introduce these tasks</a:t>
            </a:r>
          </a:p>
          <a:p>
            <a:pPr marL="0" indent="0">
              <a:buNone/>
            </a:pPr>
            <a:endParaRPr lang="en-US" sz="1800" dirty="0" smtClean="0"/>
          </a:p>
        </p:txBody>
      </p:sp>
      <p:sp>
        <p:nvSpPr>
          <p:cNvPr id="2" name="Title 1"/>
          <p:cNvSpPr>
            <a:spLocks noGrp="1"/>
          </p:cNvSpPr>
          <p:nvPr>
            <p:ph type="title"/>
          </p:nvPr>
        </p:nvSpPr>
        <p:spPr>
          <a:xfrm>
            <a:off x="1066800" y="28184"/>
            <a:ext cx="7010400" cy="1219200"/>
          </a:xfrm>
        </p:spPr>
        <p:txBody>
          <a:bodyPr/>
          <a:lstStyle/>
          <a:p>
            <a:r>
              <a:rPr lang="en-US" dirty="0" smtClean="0"/>
              <a:t>Evaluating the LFA</a:t>
            </a:r>
            <a:endParaRPr lang="en-US" dirty="0"/>
          </a:p>
        </p:txBody>
      </p:sp>
      <p:pic>
        <p:nvPicPr>
          <p:cNvPr id="9" name="Picture 8" descr="Screen Shot 2013-09-26 at 4.28.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902305"/>
            <a:ext cx="4800600" cy="3955695"/>
          </a:xfrm>
          <a:prstGeom prst="rect">
            <a:avLst/>
          </a:prstGeom>
        </p:spPr>
      </p:pic>
    </p:spTree>
    <p:extLst>
      <p:ext uri="{BB962C8B-B14F-4D97-AF65-F5344CB8AC3E}">
        <p14:creationId xmlns:p14="http://schemas.microsoft.com/office/powerpoint/2010/main" val="31408270"/>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05000" y="3429000"/>
            <a:ext cx="5791200" cy="2697163"/>
          </a:xfrm>
        </p:spPr>
        <p:txBody>
          <a:bodyPr/>
          <a:lstStyle/>
          <a:p>
            <a:r>
              <a:rPr lang="en-US" dirty="0" smtClean="0"/>
              <a:t>Set up a “New File” on IM Pro</a:t>
            </a:r>
          </a:p>
          <a:p>
            <a:r>
              <a:rPr lang="en-US" dirty="0"/>
              <a:t>Complete 4-day training plan </a:t>
            </a:r>
            <a:r>
              <a:rPr lang="en-US" dirty="0" smtClean="0"/>
              <a:t>located on the Course Materials Page</a:t>
            </a:r>
            <a:endParaRPr lang="en-US" dirty="0">
              <a:latin typeface="Gill Sans MT" charset="0"/>
            </a:endParaRPr>
          </a:p>
        </p:txBody>
      </p:sp>
      <p:pic>
        <p:nvPicPr>
          <p:cNvPr id="7" name="Content Placeholder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83" b="-434"/>
          <a:stretch/>
        </p:blipFill>
        <p:spPr>
          <a:xfrm>
            <a:off x="2929467" y="533400"/>
            <a:ext cx="3395133" cy="2571044"/>
          </a:xfrm>
        </p:spPr>
      </p:pic>
    </p:spTree>
    <p:extLst>
      <p:ext uri="{BB962C8B-B14F-4D97-AF65-F5344CB8AC3E}">
        <p14:creationId xmlns:p14="http://schemas.microsoft.com/office/powerpoint/2010/main" val="13083823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ea typeface="ＭＳ Ｐゴシック" pitchFamily="34" charset="-128"/>
              </a:rPr>
              <a:t>NEXT SESSION</a:t>
            </a:r>
            <a:endParaRPr lang="en-US" sz="2800" b="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endParaRPr lang="en-US" smtClean="0"/>
          </a:p>
          <a:p>
            <a:pPr>
              <a:defRPr/>
            </a:pPr>
            <a:r>
              <a:rPr lang="en-US" smtClean="0"/>
              <a:t>Slide </a:t>
            </a:r>
            <a:fld id="{0A8904BB-193B-4D8F-80A4-10C26C621C30}" type="slidenum">
              <a:rPr lang="en-US" smtClean="0"/>
              <a:pPr>
                <a:defRPr/>
              </a:pPr>
              <a:t>24</a:t>
            </a:fld>
            <a:endParaRPr lang="en-US"/>
          </a:p>
        </p:txBody>
      </p:sp>
      <p:sp>
        <p:nvSpPr>
          <p:cNvPr id="2" name="Content Placeholder 1"/>
          <p:cNvSpPr>
            <a:spLocks noGrp="1"/>
          </p:cNvSpPr>
          <p:nvPr>
            <p:ph idx="1"/>
          </p:nvPr>
        </p:nvSpPr>
        <p:spPr/>
        <p:txBody>
          <a:bodyPr/>
          <a:lstStyle/>
          <a:p>
            <a:r>
              <a:rPr lang="en-US" sz="2400" dirty="0"/>
              <a:t>Review of Software </a:t>
            </a:r>
            <a:r>
              <a:rPr lang="en-US" sz="2400" dirty="0" smtClean="0"/>
              <a:t>Features</a:t>
            </a:r>
          </a:p>
          <a:p>
            <a:r>
              <a:rPr lang="en-US" sz="2400" dirty="0" smtClean="0"/>
              <a:t>Review of Definitions and Settings</a:t>
            </a:r>
            <a:endParaRPr lang="en-US" sz="2400" dirty="0"/>
          </a:p>
          <a:p>
            <a:r>
              <a:rPr lang="en-US" sz="2400" dirty="0"/>
              <a:t>Evaluate your Long-Form Assessment (LFA)</a:t>
            </a:r>
          </a:p>
          <a:p>
            <a:r>
              <a:rPr lang="en-US" sz="2400" dirty="0"/>
              <a:t>Determining “Who” to </a:t>
            </a:r>
            <a:r>
              <a:rPr lang="en-US" sz="2400" dirty="0" smtClean="0"/>
              <a:t>treat and how</a:t>
            </a:r>
            <a:endParaRPr lang="en-US" sz="2400" dirty="0"/>
          </a:p>
          <a:p>
            <a:r>
              <a:rPr lang="en-US" sz="2400" dirty="0"/>
              <a:t>Learn when to modify the training</a:t>
            </a:r>
          </a:p>
          <a:p>
            <a:r>
              <a:rPr lang="en-US" sz="2400" dirty="0"/>
              <a:t>Start thinking about who your first client to train will </a:t>
            </a:r>
            <a:r>
              <a:rPr lang="en-US" sz="2400" dirty="0" smtClean="0"/>
              <a:t>be </a:t>
            </a:r>
          </a:p>
          <a:p>
            <a:pPr lvl="1"/>
            <a:endParaRPr lang="en-US" sz="2000" dirty="0"/>
          </a:p>
          <a:p>
            <a:endParaRPr lang="en-US" dirty="0"/>
          </a:p>
        </p:txBody>
      </p:sp>
    </p:spTree>
    <p:extLst>
      <p:ext uri="{BB962C8B-B14F-4D97-AF65-F5344CB8AC3E}">
        <p14:creationId xmlns:p14="http://schemas.microsoft.com/office/powerpoint/2010/main" val="33168352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00200" y="5179100"/>
            <a:ext cx="2286000" cy="919401"/>
          </a:xfrm>
          <a:prstGeom prst="roundRect">
            <a:avLst/>
          </a:prstGeom>
          <a:ln/>
        </p:spPr>
        <p:style>
          <a:lnRef idx="1">
            <a:schemeClr val="accent3"/>
          </a:lnRef>
          <a:fillRef idx="3">
            <a:schemeClr val="accent3"/>
          </a:fillRef>
          <a:effectRef idx="2">
            <a:schemeClr val="accent3"/>
          </a:effectRef>
          <a:fontRef idx="minor">
            <a:schemeClr val="lt1"/>
          </a:fontRef>
        </p:style>
        <p:txBody>
          <a:bodyPr>
            <a:spAutoFit/>
          </a:bodyPr>
          <a:lstStyle/>
          <a:p>
            <a:pPr lvl="1">
              <a:spcBef>
                <a:spcPct val="20000"/>
              </a:spcBef>
              <a:buClr>
                <a:srgbClr val="838383"/>
              </a:buClr>
              <a:buFont typeface="Wingdings" pitchFamily="2" charset="2"/>
              <a:buNone/>
              <a:defRP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Like us on Facebook!</a:t>
            </a:r>
          </a:p>
        </p:txBody>
      </p:sp>
      <p:sp>
        <p:nvSpPr>
          <p:cNvPr id="12" name="TextBox 11"/>
          <p:cNvSpPr txBox="1"/>
          <p:nvPr/>
        </p:nvSpPr>
        <p:spPr>
          <a:xfrm>
            <a:off x="4876800" y="5179100"/>
            <a:ext cx="3429000" cy="919401"/>
          </a:xfrm>
          <a:prstGeom prst="roundRect">
            <a:avLst/>
          </a:prstGeom>
          <a:ln/>
        </p:spPr>
        <p:style>
          <a:lnRef idx="1">
            <a:schemeClr val="accent1"/>
          </a:lnRef>
          <a:fillRef idx="3">
            <a:schemeClr val="accent1"/>
          </a:fillRef>
          <a:effectRef idx="2">
            <a:schemeClr val="accent1"/>
          </a:effectRef>
          <a:fontRef idx="minor">
            <a:schemeClr val="lt1"/>
          </a:fontRef>
        </p:style>
        <p:txBody>
          <a:bodyPr>
            <a:spAutoFit/>
          </a:bodyPr>
          <a:lstStyle/>
          <a:p>
            <a:pPr lvl="1">
              <a:spcBef>
                <a:spcPct val="20000"/>
              </a:spcBef>
              <a:buClr>
                <a:srgbClr val="838383"/>
              </a:buClr>
              <a:buFont typeface="Wingdings" pitchFamily="2" charset="2"/>
              <a:buNone/>
              <a:defRPr/>
            </a:pP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t>Follow us on Twitter!</a:t>
            </a:r>
            <a:b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cs typeface="Aparajita" pitchFamily="34" charset="0"/>
              </a:rPr>
              <a:t>@imetronome</a:t>
            </a:r>
          </a:p>
        </p:txBody>
      </p:sp>
      <p:sp>
        <p:nvSpPr>
          <p:cNvPr id="265221" name="Rectangle 5"/>
          <p:cNvSpPr>
            <a:spLocks noChangeArrowheads="1"/>
          </p:cNvSpPr>
          <p:nvPr/>
        </p:nvSpPr>
        <p:spPr bwMode="auto">
          <a:xfrm>
            <a:off x="1447800" y="1295400"/>
            <a:ext cx="6172200" cy="3274743"/>
          </a:xfrm>
          <a:prstGeom prst="rect">
            <a:avLst/>
          </a:prstGeom>
          <a:noFill/>
          <a:ln>
            <a:noFill/>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lgn="ctr">
              <a:lnSpc>
                <a:spcPct val="90000"/>
              </a:lnSpc>
              <a:spcBef>
                <a:spcPct val="20000"/>
              </a:spcBef>
              <a:buClr>
                <a:srgbClr val="838383"/>
              </a:buClr>
              <a:buFont typeface="Wingdings" pitchFamily="2" charset="2"/>
              <a:buNone/>
              <a:defRPr/>
            </a:pPr>
            <a:r>
              <a:rPr lang="en-US" sz="2400" dirty="0">
                <a:ln w="1905"/>
                <a:solidFill>
                  <a:schemeClr val="accent4">
                    <a:lumMod val="50000"/>
                  </a:schemeClr>
                </a:solidFill>
                <a:effectLst>
                  <a:innerShdw blurRad="69850" dist="43180" dir="5400000">
                    <a:srgbClr val="000000">
                      <a:alpha val="65000"/>
                    </a:srgbClr>
                  </a:innerShdw>
                </a:effectLst>
              </a:rPr>
              <a:t>Interactive Metronome, Inc</a:t>
            </a:r>
          </a:p>
          <a:p>
            <a:pPr algn="ctr">
              <a:lnSpc>
                <a:spcPct val="90000"/>
              </a:lnSpc>
              <a:spcBef>
                <a:spcPct val="20000"/>
              </a:spcBef>
              <a:buClr>
                <a:srgbClr val="838383"/>
              </a:buClr>
              <a:buFont typeface="Wingdings" pitchFamily="2" charset="2"/>
              <a:buNone/>
              <a:defRPr/>
            </a:pPr>
            <a:r>
              <a:rPr lang="en-US" sz="2400" dirty="0" smtClean="0">
                <a:ln w="1905"/>
                <a:solidFill>
                  <a:schemeClr val="accent4">
                    <a:lumMod val="50000"/>
                  </a:schemeClr>
                </a:solidFill>
                <a:effectLst>
                  <a:innerShdw blurRad="69850" dist="43180" dir="5400000">
                    <a:srgbClr val="000000">
                      <a:alpha val="65000"/>
                    </a:srgbClr>
                  </a:innerShdw>
                </a:effectLst>
              </a:rPr>
              <a:t>Toll </a:t>
            </a:r>
            <a:r>
              <a:rPr lang="en-US" sz="2400" dirty="0">
                <a:ln w="1905"/>
                <a:solidFill>
                  <a:schemeClr val="accent4">
                    <a:lumMod val="50000"/>
                  </a:schemeClr>
                </a:solidFill>
                <a:effectLst>
                  <a:innerShdw blurRad="69850" dist="43180" dir="5400000">
                    <a:srgbClr val="000000">
                      <a:alpha val="65000"/>
                    </a:srgbClr>
                  </a:innerShdw>
                </a:effectLst>
              </a:rPr>
              <a:t>free: 877-994-6776</a:t>
            </a:r>
          </a:p>
          <a:p>
            <a:pPr algn="ctr">
              <a:lnSpc>
                <a:spcPct val="90000"/>
              </a:lnSpc>
              <a:spcBef>
                <a:spcPct val="20000"/>
              </a:spcBef>
              <a:buClr>
                <a:srgbClr val="838383"/>
              </a:buClr>
              <a:buFont typeface="Wingdings" pitchFamily="2" charset="2"/>
              <a:buNone/>
              <a:defRPr/>
            </a:pPr>
            <a:r>
              <a:rPr lang="en-US" sz="2400" dirty="0" smtClean="0">
                <a:ln w="1905"/>
                <a:solidFill>
                  <a:schemeClr val="accent4">
                    <a:lumMod val="50000"/>
                  </a:schemeClr>
                </a:solidFill>
                <a:effectLst>
                  <a:innerShdw blurRad="69850" dist="43180" dir="5400000">
                    <a:srgbClr val="000000">
                      <a:alpha val="65000"/>
                    </a:srgbClr>
                  </a:innerShdw>
                </a:effectLst>
              </a:rPr>
              <a:t>Education Support</a:t>
            </a:r>
            <a:endParaRPr lang="en-US" sz="2400" dirty="0" smtClean="0">
              <a:ln w="1905"/>
              <a:solidFill>
                <a:schemeClr val="accent4">
                  <a:lumMod val="50000"/>
                </a:schemeClr>
              </a:solidFill>
              <a:effectLst>
                <a:innerShdw blurRad="69850" dist="43180" dir="5400000">
                  <a:srgbClr val="000000">
                    <a:alpha val="65000"/>
                  </a:srgbClr>
                </a:innerShdw>
              </a:effectLst>
            </a:endParaRPr>
          </a:p>
          <a:p>
            <a:pPr algn="ctr">
              <a:lnSpc>
                <a:spcPct val="90000"/>
              </a:lnSpc>
              <a:spcBef>
                <a:spcPct val="20000"/>
              </a:spcBef>
              <a:buClr>
                <a:srgbClr val="838383"/>
              </a:buClr>
              <a:buFont typeface="Wingdings" pitchFamily="2" charset="2"/>
              <a:buNone/>
              <a:defRPr/>
            </a:pPr>
            <a:r>
              <a:rPr lang="en-US" sz="2400" dirty="0" err="1" smtClean="0">
                <a:ln w="1905"/>
                <a:solidFill>
                  <a:schemeClr val="accent4">
                    <a:lumMod val="50000"/>
                  </a:schemeClr>
                </a:solidFill>
                <a:effectLst>
                  <a:innerShdw blurRad="69850" dist="43180" dir="5400000">
                    <a:srgbClr val="000000">
                      <a:alpha val="65000"/>
                    </a:srgbClr>
                  </a:innerShdw>
                </a:effectLst>
              </a:rPr>
              <a:t>imcourses@</a:t>
            </a:r>
            <a:r>
              <a:rPr lang="en-US" sz="2400" dirty="0" err="1" smtClean="0">
                <a:ln w="1905"/>
                <a:solidFill>
                  <a:schemeClr val="accent4">
                    <a:lumMod val="50000"/>
                  </a:schemeClr>
                </a:solidFill>
                <a:effectLst>
                  <a:innerShdw blurRad="69850" dist="43180" dir="5400000">
                    <a:srgbClr val="000000">
                      <a:alpha val="65000"/>
                    </a:srgbClr>
                  </a:innerShdw>
                </a:effectLst>
              </a:rPr>
              <a:t>interactivemetronome.com</a:t>
            </a:r>
            <a:endParaRPr lang="en-US" sz="2400" dirty="0">
              <a:ln w="1905"/>
              <a:solidFill>
                <a:schemeClr val="accent4">
                  <a:lumMod val="50000"/>
                </a:schemeClr>
              </a:solidFill>
              <a:effectLst>
                <a:innerShdw blurRad="69850" dist="43180" dir="5400000">
                  <a:srgbClr val="000000">
                    <a:alpha val="65000"/>
                  </a:srgbClr>
                </a:innerShdw>
              </a:effectLst>
            </a:endParaRPr>
          </a:p>
          <a:p>
            <a:pPr algn="ctr">
              <a:lnSpc>
                <a:spcPct val="90000"/>
              </a:lnSpc>
              <a:spcBef>
                <a:spcPct val="20000"/>
              </a:spcBef>
              <a:buClr>
                <a:srgbClr val="838383"/>
              </a:buClr>
              <a:buFont typeface="Wingdings" pitchFamily="2" charset="2"/>
              <a:buNone/>
              <a:defRPr/>
            </a:pPr>
            <a:r>
              <a:rPr lang="en-US" sz="2400" dirty="0" smtClean="0">
                <a:ln w="1905"/>
                <a:solidFill>
                  <a:schemeClr val="accent4">
                    <a:lumMod val="50000"/>
                  </a:schemeClr>
                </a:solidFill>
                <a:effectLst>
                  <a:innerShdw blurRad="69850" dist="43180" dir="5400000">
                    <a:srgbClr val="000000">
                      <a:alpha val="65000"/>
                    </a:srgbClr>
                  </a:innerShdw>
                </a:effectLst>
              </a:rPr>
              <a:t>Technical Support</a:t>
            </a:r>
          </a:p>
          <a:p>
            <a:pPr algn="ctr">
              <a:lnSpc>
                <a:spcPct val="90000"/>
              </a:lnSpc>
              <a:spcBef>
                <a:spcPct val="20000"/>
              </a:spcBef>
              <a:buClr>
                <a:srgbClr val="838383"/>
              </a:buClr>
              <a:buFont typeface="Wingdings" pitchFamily="2" charset="2"/>
              <a:buNone/>
              <a:defRPr/>
            </a:pPr>
            <a:r>
              <a:rPr lang="en-US" sz="2400" dirty="0" err="1" smtClean="0">
                <a:ln w="1905"/>
                <a:solidFill>
                  <a:schemeClr val="accent4">
                    <a:lumMod val="50000"/>
                  </a:schemeClr>
                </a:solidFill>
                <a:effectLst>
                  <a:innerShdw blurRad="69850" dist="43180" dir="5400000">
                    <a:srgbClr val="000000">
                      <a:alpha val="65000"/>
                    </a:srgbClr>
                  </a:innerShdw>
                </a:effectLst>
              </a:rPr>
              <a:t>support@interactivemetronome.com</a:t>
            </a:r>
            <a:endParaRPr lang="en-US" sz="2400" dirty="0">
              <a:ln w="1905"/>
              <a:solidFill>
                <a:schemeClr val="accent4">
                  <a:lumMod val="50000"/>
                </a:schemeClr>
              </a:solidFill>
              <a:effectLst>
                <a:innerShdw blurRad="69850" dist="43180" dir="5400000">
                  <a:srgbClr val="000000">
                    <a:alpha val="65000"/>
                  </a:srgbClr>
                </a:innerShdw>
              </a:effectLst>
            </a:endParaRPr>
          </a:p>
          <a:p>
            <a:pPr algn="ctr">
              <a:lnSpc>
                <a:spcPct val="90000"/>
              </a:lnSpc>
              <a:spcBef>
                <a:spcPct val="20000"/>
              </a:spcBef>
              <a:buClr>
                <a:srgbClr val="838383"/>
              </a:buClr>
              <a:buFont typeface="Wingdings" pitchFamily="2" charset="2"/>
              <a:buNone/>
              <a:defRPr/>
            </a:pPr>
            <a:r>
              <a:rPr lang="en-US" sz="2400" dirty="0" smtClean="0">
                <a:ln w="1905"/>
                <a:solidFill>
                  <a:schemeClr val="accent4">
                    <a:lumMod val="50000"/>
                  </a:schemeClr>
                </a:solidFill>
                <a:effectLst>
                  <a:innerShdw blurRad="69850" dist="43180" dir="5400000">
                    <a:srgbClr val="000000">
                      <a:alpha val="65000"/>
                    </a:srgbClr>
                  </a:innerShdw>
                </a:effectLst>
              </a:rPr>
              <a:t>Clinical </a:t>
            </a:r>
            <a:r>
              <a:rPr lang="en-US" sz="2400" dirty="0">
                <a:ln w="1905"/>
                <a:solidFill>
                  <a:schemeClr val="accent4">
                    <a:lumMod val="50000"/>
                  </a:schemeClr>
                </a:solidFill>
                <a:effectLst>
                  <a:innerShdw blurRad="69850" dist="43180" dir="5400000">
                    <a:srgbClr val="000000">
                      <a:alpha val="65000"/>
                    </a:srgbClr>
                  </a:innerShdw>
                </a:effectLst>
              </a:rPr>
              <a:t>Support</a:t>
            </a:r>
          </a:p>
          <a:p>
            <a:pPr algn="ctr">
              <a:lnSpc>
                <a:spcPct val="90000"/>
              </a:lnSpc>
              <a:spcBef>
                <a:spcPct val="20000"/>
              </a:spcBef>
              <a:buClr>
                <a:srgbClr val="838383"/>
              </a:buClr>
              <a:buFont typeface="Wingdings" pitchFamily="2" charset="2"/>
              <a:buNone/>
              <a:defRPr/>
            </a:pPr>
            <a:r>
              <a:rPr lang="en-US" sz="2400" dirty="0" err="1" smtClean="0">
                <a:ln w="1905"/>
                <a:solidFill>
                  <a:schemeClr val="accent4">
                    <a:lumMod val="50000"/>
                  </a:schemeClr>
                </a:solidFill>
                <a:effectLst>
                  <a:innerShdw blurRad="69850" dist="43180" dir="5400000">
                    <a:srgbClr val="000000">
                      <a:alpha val="65000"/>
                    </a:srgbClr>
                  </a:innerShdw>
                </a:effectLst>
              </a:rPr>
              <a:t>clinicaled@</a:t>
            </a:r>
            <a:r>
              <a:rPr lang="en-US" sz="2400" dirty="0" err="1">
                <a:ln w="1905"/>
                <a:solidFill>
                  <a:schemeClr val="accent4">
                    <a:lumMod val="50000"/>
                  </a:schemeClr>
                </a:solidFill>
                <a:effectLst>
                  <a:innerShdw blurRad="69850" dist="43180" dir="5400000">
                    <a:srgbClr val="000000">
                      <a:alpha val="65000"/>
                    </a:srgbClr>
                  </a:innerShdw>
                </a:effectLst>
              </a:rPr>
              <a:t>interactivemetronome.com</a:t>
            </a:r>
            <a:endParaRPr lang="en-US" sz="2400" dirty="0">
              <a:ln w="1905"/>
              <a:solidFill>
                <a:schemeClr val="accent4">
                  <a:lumMod val="50000"/>
                </a:schemeClr>
              </a:solidFill>
              <a:effectLst>
                <a:innerShdw blurRad="69850" dist="43180" dir="5400000">
                  <a:srgbClr val="000000">
                    <a:alpha val="65000"/>
                  </a:srgbClr>
                </a:innerShdw>
              </a:effectLst>
            </a:endParaRPr>
          </a:p>
        </p:txBody>
      </p:sp>
      <p:sp>
        <p:nvSpPr>
          <p:cNvPr id="265222" name="Rectangle 6"/>
          <p:cNvSpPr>
            <a:spLocks noChangeArrowheads="1"/>
          </p:cNvSpPr>
          <p:nvPr/>
        </p:nvSpPr>
        <p:spPr bwMode="auto">
          <a:xfrm>
            <a:off x="1600200" y="381000"/>
            <a:ext cx="6019800" cy="769441"/>
          </a:xfrm>
          <a:prstGeom prst="rect">
            <a:avLst/>
          </a:prstGeom>
          <a:noFill/>
          <a:ln w="9525">
            <a:noFill/>
            <a:miter lim="800000"/>
            <a:headEnd/>
            <a:tailEnd/>
          </a:ln>
        </p:spPr>
        <p:txBody>
          <a:bodyPr>
            <a:spAutoFit/>
          </a:bodyPr>
          <a:lstStyle/>
          <a:p>
            <a:pPr algn="ctr">
              <a:spcBef>
                <a:spcPct val="20000"/>
              </a:spcBef>
              <a:buClr>
                <a:srgbClr val="838383"/>
              </a:buClr>
              <a:buFont typeface="Wingdings" pitchFamily="2" charset="2"/>
              <a:buNone/>
              <a:defRPr/>
            </a:pPr>
            <a: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ＭＳ Ｐゴシック" charset="-128"/>
                <a:cs typeface="+mn-cs"/>
              </a:rPr>
              <a:t>Contact Information</a:t>
            </a:r>
          </a:p>
        </p:txBody>
      </p:sp>
      <p:pic>
        <p:nvPicPr>
          <p:cNvPr id="265219" name="Picture 4" descr="http://www.courtneyluv.com/wp-content/uploads/2011/03/Twitter-Logo.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5029200"/>
            <a:ext cx="1143000" cy="1219200"/>
          </a:xfrm>
          <a:prstGeom prst="roundRect">
            <a:avLst/>
          </a:prstGeom>
          <a:noFill/>
          <a:ln w="9525">
            <a:noFill/>
            <a:miter lim="800000"/>
            <a:headEnd/>
            <a:tailEnd/>
          </a:ln>
        </p:spPr>
      </p:pic>
      <p:pic>
        <p:nvPicPr>
          <p:cNvPr id="265217" name="Picture 2" descr="http://turbo.indyposted.com/wp-content/uploads/2011/01/facebook-logo.pn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5029200"/>
            <a:ext cx="1219200" cy="1219200"/>
          </a:xfrm>
          <a:prstGeom prst="roundRect">
            <a:avLst/>
          </a:prstGeom>
          <a:noFill/>
          <a:ln w="9525">
            <a:noFill/>
            <a:miter lim="800000"/>
            <a:headEnd/>
            <a:tailEnd/>
          </a:ln>
        </p:spPr>
      </p:pic>
    </p:spTree>
    <p:extLst>
      <p:ext uri="{BB962C8B-B14F-4D97-AF65-F5344CB8AC3E}">
        <p14:creationId xmlns:p14="http://schemas.microsoft.com/office/powerpoint/2010/main" val="13855245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atin typeface="Gill Sans MT" charset="0"/>
              </a:rPr>
              <a:t>Interactive Metronome System</a:t>
            </a:r>
          </a:p>
        </p:txBody>
      </p:sp>
      <p:sp>
        <p:nvSpPr>
          <p:cNvPr id="7171" name="Rectangle 3"/>
          <p:cNvSpPr>
            <a:spLocks noGrp="1" noChangeArrowheads="1"/>
          </p:cNvSpPr>
          <p:nvPr>
            <p:ph idx="1"/>
          </p:nvPr>
        </p:nvSpPr>
        <p:spPr>
          <a:xfrm>
            <a:off x="4648200" y="1752600"/>
            <a:ext cx="4038600" cy="4373563"/>
          </a:xfrm>
        </p:spPr>
        <p:txBody>
          <a:bodyPr/>
          <a:lstStyle/>
          <a:p>
            <a:pPr marL="347663" lvl="1" indent="-347663">
              <a:buFont typeface="Wingdings" charset="0"/>
              <a:buChar char="Ø"/>
            </a:pPr>
            <a:r>
              <a:rPr lang="en-US">
                <a:latin typeface="Gill Sans MT" charset="0"/>
              </a:rPr>
              <a:t>Software</a:t>
            </a:r>
          </a:p>
          <a:p>
            <a:pPr marL="347663" lvl="1" indent="-347663">
              <a:buFont typeface="Wingdings" charset="0"/>
              <a:buChar char="Ø"/>
            </a:pPr>
            <a:r>
              <a:rPr lang="en-US">
                <a:latin typeface="Gill Sans MT" charset="0"/>
              </a:rPr>
              <a:t>Hardware</a:t>
            </a:r>
          </a:p>
          <a:p>
            <a:pPr marL="685800" lvl="2" indent="-338138">
              <a:buFont typeface="Wingdings" charset="0"/>
              <a:buChar char="w"/>
            </a:pPr>
            <a:r>
              <a:rPr lang="en-US">
                <a:latin typeface="Gill Sans MT" charset="0"/>
              </a:rPr>
              <a:t>Master Control Unit</a:t>
            </a:r>
          </a:p>
          <a:p>
            <a:pPr marL="685800" lvl="2" indent="-338138">
              <a:buFont typeface="Wingdings" charset="0"/>
              <a:buChar char="w"/>
            </a:pPr>
            <a:r>
              <a:rPr lang="en-US">
                <a:latin typeface="Gill Sans MT" charset="0"/>
              </a:rPr>
              <a:t>Button Trigger</a:t>
            </a:r>
          </a:p>
          <a:p>
            <a:pPr marL="685800" lvl="2" indent="-338138">
              <a:buFont typeface="Wingdings" charset="0"/>
              <a:buChar char="w"/>
            </a:pPr>
            <a:r>
              <a:rPr lang="en-US">
                <a:latin typeface="Gill Sans MT" charset="0"/>
              </a:rPr>
              <a:t>Tap Mat</a:t>
            </a:r>
          </a:p>
          <a:p>
            <a:pPr marL="685800" lvl="2" indent="-338138">
              <a:buFont typeface="Wingdings" charset="0"/>
              <a:buChar char="w"/>
            </a:pPr>
            <a:r>
              <a:rPr lang="en-US">
                <a:latin typeface="Gill Sans MT" charset="0"/>
              </a:rPr>
              <a:t>In-Motion Switch</a:t>
            </a:r>
          </a:p>
          <a:p>
            <a:pPr marL="685800" lvl="2" indent="-338138">
              <a:buFont typeface="Wingdings" charset="0"/>
              <a:buChar char="w"/>
            </a:pPr>
            <a:r>
              <a:rPr lang="en-US">
                <a:latin typeface="Gill Sans MT" charset="0"/>
              </a:rPr>
              <a:t>IM-Home</a:t>
            </a:r>
          </a:p>
        </p:txBody>
      </p:sp>
      <p:sp>
        <p:nvSpPr>
          <p:cNvPr id="5" name="Slide Number Placeholder 4"/>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endParaRPr lang="en-US" sz="1400" b="0">
              <a:solidFill>
                <a:schemeClr val="tx1"/>
              </a:solidFill>
            </a:endParaRPr>
          </a:p>
          <a:p>
            <a:pPr eaLnBrk="1" hangingPunct="1">
              <a:spcBef>
                <a:spcPct val="0"/>
              </a:spcBef>
              <a:buClrTx/>
              <a:buFontTx/>
              <a:buNone/>
            </a:pPr>
            <a:r>
              <a:rPr lang="en-US" sz="1400" b="0">
                <a:solidFill>
                  <a:schemeClr val="tx1"/>
                </a:solidFill>
              </a:rPr>
              <a:t>Slide </a:t>
            </a:r>
            <a:fld id="{F67CF3AF-5F30-794C-B624-1FD710CAEBF3}" type="slidenum">
              <a:rPr lang="en-US" sz="1400" b="0">
                <a:solidFill>
                  <a:schemeClr val="tx1"/>
                </a:solidFill>
              </a:rPr>
              <a:pPr eaLnBrk="1" hangingPunct="1">
                <a:spcBef>
                  <a:spcPct val="0"/>
                </a:spcBef>
                <a:buClrTx/>
                <a:buFontTx/>
                <a:buNone/>
              </a:pPr>
              <a:t>3</a:t>
            </a:fld>
            <a:endParaRPr lang="en-US" sz="1400" b="0">
              <a:solidFill>
                <a:schemeClr val="tx1"/>
              </a:solidFill>
            </a:endParaRPr>
          </a:p>
        </p:txBody>
      </p:sp>
      <p:pic>
        <p:nvPicPr>
          <p:cNvPr id="105474" name="f3346271-c142-44a5-b8c6-db68848b1274" descr="A3D2B88D-5822-4A35-AE8A-38AAAEC4FD06@imwes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4314825" cy="4314825"/>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152400"/>
            <a:ext cx="7010400" cy="1219200"/>
          </a:xfrm>
        </p:spPr>
        <p:txBody>
          <a:bodyPr/>
          <a:lstStyle/>
          <a:p>
            <a:r>
              <a:rPr lang="en-US" dirty="0" smtClean="0">
                <a:latin typeface="Gill Sans MT" charset="0"/>
              </a:rPr>
              <a:t>The MCU, Button </a:t>
            </a:r>
            <a:r>
              <a:rPr lang="en-US" dirty="0">
                <a:latin typeface="Gill Sans MT" charset="0"/>
              </a:rPr>
              <a:t>Trigger </a:t>
            </a:r>
            <a:r>
              <a:rPr lang="en-US" dirty="0" smtClean="0">
                <a:latin typeface="Gill Sans MT" charset="0"/>
              </a:rPr>
              <a:t/>
            </a:r>
            <a:br>
              <a:rPr lang="en-US" dirty="0" smtClean="0">
                <a:latin typeface="Gill Sans MT" charset="0"/>
              </a:rPr>
            </a:br>
            <a:r>
              <a:rPr lang="en-US" dirty="0" smtClean="0">
                <a:latin typeface="Gill Sans MT" charset="0"/>
              </a:rPr>
              <a:t>&amp; </a:t>
            </a:r>
            <a:r>
              <a:rPr lang="en-US" dirty="0">
                <a:latin typeface="Gill Sans MT" charset="0"/>
              </a:rPr>
              <a:t>Tap Mat</a:t>
            </a:r>
          </a:p>
        </p:txBody>
      </p:sp>
      <p:sp>
        <p:nvSpPr>
          <p:cNvPr id="5" name="Slide Number Placeholder 4"/>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endParaRPr lang="en-US" sz="1400" b="0">
              <a:solidFill>
                <a:schemeClr val="tx1"/>
              </a:solidFill>
            </a:endParaRPr>
          </a:p>
          <a:p>
            <a:pPr eaLnBrk="1" hangingPunct="1">
              <a:spcBef>
                <a:spcPct val="0"/>
              </a:spcBef>
              <a:buClrTx/>
              <a:buFontTx/>
              <a:buNone/>
            </a:pPr>
            <a:r>
              <a:rPr lang="en-US" sz="1400" b="0">
                <a:solidFill>
                  <a:schemeClr val="tx1"/>
                </a:solidFill>
              </a:rPr>
              <a:t>Slide </a:t>
            </a:r>
            <a:fld id="{E3DD118B-A18A-754A-9541-C9F8885C7777}" type="slidenum">
              <a:rPr lang="en-US" sz="1400" b="0">
                <a:solidFill>
                  <a:schemeClr val="tx1"/>
                </a:solidFill>
              </a:rPr>
              <a:pPr eaLnBrk="1" hangingPunct="1">
                <a:spcBef>
                  <a:spcPct val="0"/>
                </a:spcBef>
                <a:buClrTx/>
                <a:buFontTx/>
                <a:buNone/>
              </a:pPr>
              <a:t>4</a:t>
            </a:fld>
            <a:endParaRPr lang="en-US" sz="1400" b="0">
              <a:solidFill>
                <a:schemeClr val="tx1"/>
              </a:solidFill>
            </a:endParaRPr>
          </a:p>
        </p:txBody>
      </p:sp>
      <p:pic>
        <p:nvPicPr>
          <p:cNvPr id="7" name="Picture 6" descr="Tap Mat.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1219200"/>
            <a:ext cx="3824288" cy="1947863"/>
          </a:xfrm>
          <a:prstGeom prst="rect">
            <a:avLst/>
          </a:prstGeom>
          <a:noFill/>
          <a:ln>
            <a:noFill/>
          </a:ln>
          <a:effectLst>
            <a:outerShdw blurRad="63500" sy="23000" kx="1199993" algn="b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tton Trigger.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2667000"/>
            <a:ext cx="1789113" cy="1260475"/>
          </a:xfrm>
          <a:prstGeom prst="rect">
            <a:avLst/>
          </a:prstGeom>
          <a:noFill/>
          <a:ln>
            <a:noFill/>
          </a:ln>
          <a:effectLst>
            <a:outerShdw blurRad="63500" sy="23000" kx="1199993" algn="b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nMotion-Trans.png"/>
          <p:cNvPicPr>
            <a:picLocks noGrp="1" noChangeAspect="1"/>
          </p:cNvPicPr>
          <p:nvPr>
            <p:ph sz="half" idx="1"/>
          </p:nvPr>
        </p:nvPicPr>
        <p:blipFill rotWithShape="1">
          <a:blip r:embed="rId4" cstate="email">
            <a:extLst>
              <a:ext uri="{28A0092B-C50C-407E-A947-70E740481C1C}">
                <a14:useLocalDpi xmlns:a14="http://schemas.microsoft.com/office/drawing/2010/main" val="0"/>
              </a:ext>
            </a:extLst>
          </a:blip>
          <a:srcRect l="-5736" r="-1593"/>
          <a:stretch/>
        </p:blipFill>
        <p:spPr bwMode="auto">
          <a:xfrm>
            <a:off x="136871" y="5051196"/>
            <a:ext cx="134039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Walking-InMotion.png"/>
          <p:cNvPicPr>
            <a:picLocks noChangeAspect="1"/>
          </p:cNvPicPr>
          <p:nvPr/>
        </p:nvPicPr>
        <p:blipFill>
          <a:blip r:embed="rId5" cstate="print"/>
          <a:stretch>
            <a:fillRect/>
          </a:stretch>
        </p:blipFill>
        <p:spPr>
          <a:xfrm>
            <a:off x="1295400" y="4648200"/>
            <a:ext cx="1285621" cy="1164995"/>
          </a:xfrm>
          <a:prstGeom prst="rect">
            <a:avLst/>
          </a:prstGeom>
          <a:effectLst>
            <a:reflection blurRad="6350" stA="50000" endA="300" endPos="38500" dist="50800" dir="5400000" sy="-100000" algn="bl" rotWithShape="0"/>
          </a:effectLst>
        </p:spPr>
      </p:pic>
      <p:pic>
        <p:nvPicPr>
          <p:cNvPr id="12" name="Picture 5" descr="IM-Home-package-with-foot.jpg"/>
          <p:cNvPicPr>
            <a:picLocks noChangeAspect="1"/>
          </p:cNvPicPr>
          <p:nvPr/>
        </p:nvPicPr>
        <p:blipFill>
          <a:blip r:embed="rId6" cstate="print"/>
          <a:srcRect l="750" r="750"/>
          <a:stretch>
            <a:fillRect/>
          </a:stretch>
        </p:blipFill>
        <p:spPr bwMode="auto">
          <a:xfrm>
            <a:off x="6368883" y="4343400"/>
            <a:ext cx="2571176" cy="2514600"/>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pic>
        <p:nvPicPr>
          <p:cNvPr id="13" name="Content Placeholder 5" descr="Screen Shot 2012-03-21 at 11.21.59 AM.png"/>
          <p:cNvPicPr>
            <a:picLocks noChangeAspect="1"/>
          </p:cNvPicPr>
          <p:nvPr/>
        </p:nvPicPr>
        <p:blipFill rotWithShape="1">
          <a:blip r:embed="rId7" cstate="print">
            <a:extLst/>
          </a:blip>
          <a:srcRect t="603" b="2790"/>
          <a:stretch/>
        </p:blipFill>
        <p:spPr>
          <a:xfrm>
            <a:off x="4038600" y="4953000"/>
            <a:ext cx="2598281" cy="1066800"/>
          </a:xfrm>
          <a:prstGeom prst="roundRect">
            <a:avLst/>
          </a:prstGeom>
          <a:ln>
            <a:solidFill>
              <a:schemeClr val="accent1"/>
            </a:solidFill>
          </a:ln>
        </p:spPr>
      </p:pic>
      <p:sp>
        <p:nvSpPr>
          <p:cNvPr id="14" name="Title 1"/>
          <p:cNvSpPr txBox="1">
            <a:spLocks/>
          </p:cNvSpPr>
          <p:nvPr/>
        </p:nvSpPr>
        <p:spPr bwMode="auto">
          <a:xfrm>
            <a:off x="152400" y="3962400"/>
            <a:ext cx="411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600" b="1">
                <a:solidFill>
                  <a:srgbClr val="838383"/>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5pPr>
            <a:lvl6pPr marL="457200" algn="ctr" rtl="0" fontAlgn="base">
              <a:spcBef>
                <a:spcPct val="0"/>
              </a:spcBef>
              <a:spcAft>
                <a:spcPct val="0"/>
              </a:spcAft>
              <a:defRPr sz="3600" b="1">
                <a:solidFill>
                  <a:srgbClr val="838383"/>
                </a:solidFill>
                <a:latin typeface="Arial" charset="0"/>
              </a:defRPr>
            </a:lvl6pPr>
            <a:lvl7pPr marL="914400" algn="ctr" rtl="0" fontAlgn="base">
              <a:spcBef>
                <a:spcPct val="0"/>
              </a:spcBef>
              <a:spcAft>
                <a:spcPct val="0"/>
              </a:spcAft>
              <a:defRPr sz="3600" b="1">
                <a:solidFill>
                  <a:srgbClr val="838383"/>
                </a:solidFill>
                <a:latin typeface="Arial" charset="0"/>
              </a:defRPr>
            </a:lvl7pPr>
            <a:lvl8pPr marL="1371600" algn="ctr" rtl="0" fontAlgn="base">
              <a:spcBef>
                <a:spcPct val="0"/>
              </a:spcBef>
              <a:spcAft>
                <a:spcPct val="0"/>
              </a:spcAft>
              <a:defRPr sz="3600" b="1">
                <a:solidFill>
                  <a:srgbClr val="838383"/>
                </a:solidFill>
                <a:latin typeface="Arial" charset="0"/>
              </a:defRPr>
            </a:lvl8pPr>
            <a:lvl9pPr marL="1828800" algn="ctr" rtl="0" fontAlgn="base">
              <a:spcBef>
                <a:spcPct val="0"/>
              </a:spcBef>
              <a:spcAft>
                <a:spcPct val="0"/>
              </a:spcAft>
              <a:defRPr sz="3600" b="1">
                <a:solidFill>
                  <a:srgbClr val="838383"/>
                </a:solidFill>
                <a:latin typeface="Arial" charset="0"/>
              </a:defRPr>
            </a:lvl9pPr>
          </a:lstStyle>
          <a:p>
            <a:r>
              <a:rPr lang="en-US" sz="2400" dirty="0" smtClean="0">
                <a:latin typeface="Gill Sans MT" charset="0"/>
              </a:rPr>
              <a:t>The In-Motion Trigger Set</a:t>
            </a:r>
            <a:endParaRPr lang="en-US" sz="2400" dirty="0">
              <a:latin typeface="Gill Sans MT" charset="0"/>
            </a:endParaRPr>
          </a:p>
        </p:txBody>
      </p:sp>
      <p:sp>
        <p:nvSpPr>
          <p:cNvPr id="15" name="Title 1"/>
          <p:cNvSpPr txBox="1">
            <a:spLocks/>
          </p:cNvSpPr>
          <p:nvPr/>
        </p:nvSpPr>
        <p:spPr bwMode="auto">
          <a:xfrm>
            <a:off x="5943600" y="3505200"/>
            <a:ext cx="304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3600" b="1">
                <a:solidFill>
                  <a:srgbClr val="838383"/>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2pPr>
            <a:lvl3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3pPr>
            <a:lvl4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4pPr>
            <a:lvl5pPr algn="ctr" rtl="0" eaLnBrk="0" fontAlgn="base" hangingPunct="0">
              <a:spcBef>
                <a:spcPct val="0"/>
              </a:spcBef>
              <a:spcAft>
                <a:spcPct val="0"/>
              </a:spcAft>
              <a:defRPr sz="3600" b="1">
                <a:solidFill>
                  <a:srgbClr val="838383"/>
                </a:solidFill>
                <a:latin typeface="Gill Sans MT" charset="0"/>
                <a:ea typeface="ＭＳ Ｐゴシック" charset="0"/>
                <a:cs typeface="ＭＳ Ｐゴシック" charset="0"/>
              </a:defRPr>
            </a:lvl5pPr>
            <a:lvl6pPr marL="457200" algn="ctr" rtl="0" fontAlgn="base">
              <a:spcBef>
                <a:spcPct val="0"/>
              </a:spcBef>
              <a:spcAft>
                <a:spcPct val="0"/>
              </a:spcAft>
              <a:defRPr sz="3600" b="1">
                <a:solidFill>
                  <a:srgbClr val="838383"/>
                </a:solidFill>
                <a:latin typeface="Arial" charset="0"/>
              </a:defRPr>
            </a:lvl6pPr>
            <a:lvl7pPr marL="914400" algn="ctr" rtl="0" fontAlgn="base">
              <a:spcBef>
                <a:spcPct val="0"/>
              </a:spcBef>
              <a:spcAft>
                <a:spcPct val="0"/>
              </a:spcAft>
              <a:defRPr sz="3600" b="1">
                <a:solidFill>
                  <a:srgbClr val="838383"/>
                </a:solidFill>
                <a:latin typeface="Arial" charset="0"/>
              </a:defRPr>
            </a:lvl7pPr>
            <a:lvl8pPr marL="1371600" algn="ctr" rtl="0" fontAlgn="base">
              <a:spcBef>
                <a:spcPct val="0"/>
              </a:spcBef>
              <a:spcAft>
                <a:spcPct val="0"/>
              </a:spcAft>
              <a:defRPr sz="3600" b="1">
                <a:solidFill>
                  <a:srgbClr val="838383"/>
                </a:solidFill>
                <a:latin typeface="Arial" charset="0"/>
              </a:defRPr>
            </a:lvl8pPr>
            <a:lvl9pPr marL="1828800" algn="ctr" rtl="0" fontAlgn="base">
              <a:spcBef>
                <a:spcPct val="0"/>
              </a:spcBef>
              <a:spcAft>
                <a:spcPct val="0"/>
              </a:spcAft>
              <a:defRPr sz="3600" b="1">
                <a:solidFill>
                  <a:srgbClr val="838383"/>
                </a:solidFill>
                <a:latin typeface="Arial" charset="0"/>
              </a:defRPr>
            </a:lvl9pPr>
          </a:lstStyle>
          <a:p>
            <a:r>
              <a:rPr lang="en-US" sz="2800" dirty="0" smtClean="0">
                <a:latin typeface="Gill Sans MT" charset="0"/>
              </a:rPr>
              <a:t>IM-Home</a:t>
            </a:r>
            <a:endParaRPr lang="en-US" sz="2800" dirty="0">
              <a:latin typeface="Gill Sans MT" charset="0"/>
            </a:endParaRPr>
          </a:p>
        </p:txBody>
      </p:sp>
      <p:pic>
        <p:nvPicPr>
          <p:cNvPr id="9" name="Picture 8" descr="MCU.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90600" y="838200"/>
            <a:ext cx="2729237" cy="329926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latin typeface="Gill Sans MT" charset="0"/>
              </a:rPr>
              <a:t>Setting Up the Equipment</a:t>
            </a:r>
            <a:endParaRPr lang="en-US" dirty="0">
              <a:latin typeface="Gill Sans MT" charset="0"/>
            </a:endParaRPr>
          </a:p>
        </p:txBody>
      </p:sp>
      <p:sp>
        <p:nvSpPr>
          <p:cNvPr id="5" name="Slide Number Placeholder 4"/>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endParaRPr lang="en-US" sz="1400" b="0">
              <a:solidFill>
                <a:schemeClr val="tx1"/>
              </a:solidFill>
            </a:endParaRPr>
          </a:p>
          <a:p>
            <a:pPr eaLnBrk="1" hangingPunct="1">
              <a:spcBef>
                <a:spcPct val="0"/>
              </a:spcBef>
              <a:buClrTx/>
              <a:buFontTx/>
              <a:buNone/>
            </a:pPr>
            <a:r>
              <a:rPr lang="en-US" sz="1400" b="0">
                <a:solidFill>
                  <a:schemeClr val="tx1"/>
                </a:solidFill>
              </a:rPr>
              <a:t>Slide </a:t>
            </a:r>
            <a:fld id="{E3DD118B-A18A-754A-9541-C9F8885C7777}" type="slidenum">
              <a:rPr lang="en-US" sz="1400" b="0">
                <a:solidFill>
                  <a:schemeClr val="tx1"/>
                </a:solidFill>
              </a:rPr>
              <a:pPr eaLnBrk="1" hangingPunct="1">
                <a:spcBef>
                  <a:spcPct val="0"/>
                </a:spcBef>
                <a:buClrTx/>
                <a:buFontTx/>
                <a:buNone/>
              </a:pPr>
              <a:t>5</a:t>
            </a:fld>
            <a:endParaRPr lang="en-US" sz="1400" b="0">
              <a:solidFill>
                <a:schemeClr val="tx1"/>
              </a:solidFill>
            </a:endParaRPr>
          </a:p>
        </p:txBody>
      </p:sp>
      <p:pic>
        <p:nvPicPr>
          <p:cNvPr id="16" name="Content Placeholder 1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2400" y="1289779"/>
            <a:ext cx="4114800" cy="2321892"/>
          </a:xfrm>
        </p:spPr>
      </p:pic>
      <p:pic>
        <p:nvPicPr>
          <p:cNvPr id="19" name="Picture 1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3581400"/>
            <a:ext cx="4495800" cy="2990850"/>
          </a:xfrm>
          <a:prstGeom prst="rect">
            <a:avLst/>
          </a:prstGeom>
        </p:spPr>
      </p:pic>
      <p:sp>
        <p:nvSpPr>
          <p:cNvPr id="20" name="TextBox 19"/>
          <p:cNvSpPr txBox="1"/>
          <p:nvPr/>
        </p:nvSpPr>
        <p:spPr>
          <a:xfrm>
            <a:off x="304800" y="3962400"/>
            <a:ext cx="3962400" cy="1384995"/>
          </a:xfrm>
          <a:prstGeom prst="rect">
            <a:avLst/>
          </a:prstGeom>
          <a:noFill/>
        </p:spPr>
        <p:txBody>
          <a:bodyPr wrap="square" rtlCol="0">
            <a:spAutoFit/>
          </a:bodyPr>
          <a:lstStyle/>
          <a:p>
            <a:pPr algn="ctr"/>
            <a:r>
              <a:rPr lang="en-US" dirty="0" smtClean="0"/>
              <a:t>Remove cover and insert battery on button trigger</a:t>
            </a:r>
            <a:endParaRPr lang="en-US" dirty="0"/>
          </a:p>
        </p:txBody>
      </p:sp>
      <p:sp>
        <p:nvSpPr>
          <p:cNvPr id="21" name="TextBox 20"/>
          <p:cNvSpPr txBox="1"/>
          <p:nvPr/>
        </p:nvSpPr>
        <p:spPr>
          <a:xfrm>
            <a:off x="4648200" y="1828800"/>
            <a:ext cx="3886200" cy="954107"/>
          </a:xfrm>
          <a:prstGeom prst="rect">
            <a:avLst/>
          </a:prstGeom>
          <a:noFill/>
        </p:spPr>
        <p:txBody>
          <a:bodyPr wrap="square" rtlCol="0">
            <a:spAutoFit/>
          </a:bodyPr>
          <a:lstStyle/>
          <a:p>
            <a:pPr algn="ctr"/>
            <a:r>
              <a:rPr lang="en-US" dirty="0" smtClean="0"/>
              <a:t>Wireless Tap Mat and Button Trigger</a:t>
            </a:r>
            <a:endParaRPr lang="en-US" dirty="0"/>
          </a:p>
        </p:txBody>
      </p:sp>
    </p:spTree>
    <p:extLst>
      <p:ext uri="{BB962C8B-B14F-4D97-AF65-F5344CB8AC3E}">
        <p14:creationId xmlns:p14="http://schemas.microsoft.com/office/powerpoint/2010/main" val="18428525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latin typeface="Gill Sans MT" charset="0"/>
              </a:rPr>
              <a:t>Setting Up the Equipment</a:t>
            </a:r>
            <a:endParaRPr lang="en-US" dirty="0">
              <a:latin typeface="Gill Sans MT" charset="0"/>
            </a:endParaRPr>
          </a:p>
        </p:txBody>
      </p:sp>
      <p:sp>
        <p:nvSpPr>
          <p:cNvPr id="5" name="Slide Number Placeholder 4"/>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endParaRPr lang="en-US" sz="1400" b="0">
              <a:solidFill>
                <a:schemeClr val="tx1"/>
              </a:solidFill>
            </a:endParaRPr>
          </a:p>
          <a:p>
            <a:pPr eaLnBrk="1" hangingPunct="1">
              <a:spcBef>
                <a:spcPct val="0"/>
              </a:spcBef>
              <a:buClrTx/>
              <a:buFontTx/>
              <a:buNone/>
            </a:pPr>
            <a:r>
              <a:rPr lang="en-US" sz="1400" b="0">
                <a:solidFill>
                  <a:schemeClr val="tx1"/>
                </a:solidFill>
              </a:rPr>
              <a:t>Slide </a:t>
            </a:r>
            <a:fld id="{E3DD118B-A18A-754A-9541-C9F8885C7777}" type="slidenum">
              <a:rPr lang="en-US" sz="1400" b="0">
                <a:solidFill>
                  <a:schemeClr val="tx1"/>
                </a:solidFill>
              </a:rPr>
              <a:pPr eaLnBrk="1" hangingPunct="1">
                <a:spcBef>
                  <a:spcPct val="0"/>
                </a:spcBef>
                <a:buClrTx/>
                <a:buFontTx/>
                <a:buNone/>
              </a:pPr>
              <a:t>6</a:t>
            </a:fld>
            <a:endParaRPr lang="en-US" sz="1400" b="0">
              <a:solidFill>
                <a:schemeClr val="tx1"/>
              </a:solidFill>
            </a:endParaRPr>
          </a:p>
        </p:txBody>
      </p:sp>
      <p:pic>
        <p:nvPicPr>
          <p:cNvPr id="16" name="Content Placeholder 1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43000" y="1447800"/>
            <a:ext cx="3733799" cy="2321892"/>
          </a:xfrm>
        </p:spPr>
      </p:pic>
      <p:sp>
        <p:nvSpPr>
          <p:cNvPr id="20" name="TextBox 19"/>
          <p:cNvSpPr txBox="1"/>
          <p:nvPr/>
        </p:nvSpPr>
        <p:spPr>
          <a:xfrm>
            <a:off x="304800" y="3962400"/>
            <a:ext cx="3810000" cy="1815882"/>
          </a:xfrm>
          <a:prstGeom prst="rect">
            <a:avLst/>
          </a:prstGeom>
          <a:noFill/>
        </p:spPr>
        <p:txBody>
          <a:bodyPr wrap="square" rtlCol="0">
            <a:spAutoFit/>
          </a:bodyPr>
          <a:lstStyle/>
          <a:p>
            <a:pPr algn="ctr"/>
            <a:r>
              <a:rPr lang="en-US" dirty="0" smtClean="0"/>
              <a:t>Remove cover and insert battery into Tap Mat. Be Careful with small cord!</a:t>
            </a:r>
            <a:endParaRPr lang="en-US" dirty="0"/>
          </a:p>
        </p:txBody>
      </p:sp>
      <p:sp>
        <p:nvSpPr>
          <p:cNvPr id="21" name="TextBox 20"/>
          <p:cNvSpPr txBox="1"/>
          <p:nvPr/>
        </p:nvSpPr>
        <p:spPr>
          <a:xfrm>
            <a:off x="4648200" y="1828800"/>
            <a:ext cx="3886200" cy="523220"/>
          </a:xfrm>
          <a:prstGeom prst="rect">
            <a:avLst/>
          </a:prstGeom>
          <a:noFill/>
        </p:spPr>
        <p:txBody>
          <a:bodyPr wrap="square" rtlCol="0">
            <a:spAutoFit/>
          </a:bodyPr>
          <a:lstStyle/>
          <a:p>
            <a:pPr algn="ctr"/>
            <a:r>
              <a:rPr lang="en-US" dirty="0" smtClean="0"/>
              <a:t>Wireless Tap Mat </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5552" y="3352800"/>
            <a:ext cx="4571495" cy="2787302"/>
          </a:xfrm>
          <a:prstGeom prst="rect">
            <a:avLst/>
          </a:prstGeom>
        </p:spPr>
      </p:pic>
    </p:spTree>
    <p:extLst>
      <p:ext uri="{BB962C8B-B14F-4D97-AF65-F5344CB8AC3E}">
        <p14:creationId xmlns:p14="http://schemas.microsoft.com/office/powerpoint/2010/main" val="1319994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latin typeface="Gill Sans MT" charset="0"/>
              </a:rPr>
              <a:t>Setting Up the Equipment</a:t>
            </a:r>
            <a:endParaRPr lang="en-US" dirty="0">
              <a:latin typeface="Gill Sans MT" charset="0"/>
            </a:endParaRPr>
          </a:p>
        </p:txBody>
      </p:sp>
      <p:sp>
        <p:nvSpPr>
          <p:cNvPr id="5" name="Slide Number Placeholder 4"/>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endParaRPr lang="en-US" sz="1400" b="0">
              <a:solidFill>
                <a:schemeClr val="tx1"/>
              </a:solidFill>
            </a:endParaRPr>
          </a:p>
          <a:p>
            <a:pPr eaLnBrk="1" hangingPunct="1">
              <a:spcBef>
                <a:spcPct val="0"/>
              </a:spcBef>
              <a:buClrTx/>
              <a:buFontTx/>
              <a:buNone/>
            </a:pPr>
            <a:r>
              <a:rPr lang="en-US" sz="1400" b="0">
                <a:solidFill>
                  <a:schemeClr val="tx1"/>
                </a:solidFill>
              </a:rPr>
              <a:t>Slide </a:t>
            </a:r>
            <a:fld id="{E3DD118B-A18A-754A-9541-C9F8885C7777}" type="slidenum">
              <a:rPr lang="en-US" sz="1400" b="0">
                <a:solidFill>
                  <a:schemeClr val="tx1"/>
                </a:solidFill>
              </a:rPr>
              <a:pPr eaLnBrk="1" hangingPunct="1">
                <a:spcBef>
                  <a:spcPct val="0"/>
                </a:spcBef>
                <a:buClrTx/>
                <a:buFontTx/>
                <a:buNone/>
              </a:pPr>
              <a:t>7</a:t>
            </a:fld>
            <a:endParaRPr lang="en-US" sz="1400" b="0">
              <a:solidFill>
                <a:schemeClr val="tx1"/>
              </a:solidFill>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6800" y="1904999"/>
            <a:ext cx="4038600" cy="2806283"/>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1905000"/>
            <a:ext cx="4038600" cy="2806283"/>
          </a:xfrm>
          <a:prstGeom prst="rect">
            <a:avLst/>
          </a:prstGeom>
        </p:spPr>
      </p:pic>
      <p:sp>
        <p:nvSpPr>
          <p:cNvPr id="3" name="TextBox 2"/>
          <p:cNvSpPr txBox="1"/>
          <p:nvPr/>
        </p:nvSpPr>
        <p:spPr>
          <a:xfrm>
            <a:off x="762000" y="5021872"/>
            <a:ext cx="7848600" cy="523220"/>
          </a:xfrm>
          <a:prstGeom prst="rect">
            <a:avLst/>
          </a:prstGeom>
          <a:noFill/>
        </p:spPr>
        <p:txBody>
          <a:bodyPr wrap="square" rtlCol="0">
            <a:spAutoFit/>
          </a:bodyPr>
          <a:lstStyle/>
          <a:p>
            <a:r>
              <a:rPr lang="en-US" dirty="0" smtClean="0"/>
              <a:t>Headphone port and USB Port on MCU Unit</a:t>
            </a:r>
            <a:endParaRPr lang="en-US" dirty="0"/>
          </a:p>
        </p:txBody>
      </p:sp>
    </p:spTree>
    <p:extLst>
      <p:ext uri="{BB962C8B-B14F-4D97-AF65-F5344CB8AC3E}">
        <p14:creationId xmlns:p14="http://schemas.microsoft.com/office/powerpoint/2010/main" val="739887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49"/>
          <p:cNvSpPr>
            <a:spLocks noGrp="1" noChangeArrowheads="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defRPr/>
            </a:pPr>
            <a:endParaRPr lang="en-US" sz="1400" b="0" dirty="0">
              <a:solidFill>
                <a:schemeClr val="tx1"/>
              </a:solidFill>
            </a:endParaRPr>
          </a:p>
          <a:p>
            <a:pPr eaLnBrk="1" hangingPunct="1">
              <a:spcBef>
                <a:spcPct val="0"/>
              </a:spcBef>
              <a:buClrTx/>
              <a:buFontTx/>
              <a:buNone/>
              <a:defRPr/>
            </a:pPr>
            <a:r>
              <a:rPr lang="en-US" sz="1400" b="0" dirty="0">
                <a:solidFill>
                  <a:schemeClr val="tx1"/>
                </a:solidFill>
              </a:rPr>
              <a:t>Slide </a:t>
            </a:r>
            <a:fld id="{B70F2F08-D41F-4C79-BDBE-E452FA036198}" type="slidenum">
              <a:rPr lang="en-US" sz="1400" b="0">
                <a:solidFill>
                  <a:schemeClr val="tx1"/>
                </a:solidFill>
              </a:rPr>
              <a:pPr eaLnBrk="1" hangingPunct="1">
                <a:spcBef>
                  <a:spcPct val="0"/>
                </a:spcBef>
                <a:buClrTx/>
                <a:buFontTx/>
                <a:buNone/>
                <a:defRPr/>
              </a:pPr>
              <a:t>8</a:t>
            </a:fld>
            <a:endParaRPr lang="en-US" sz="1400" b="0" dirty="0">
              <a:solidFill>
                <a:schemeClr val="tx1"/>
              </a:solidFill>
            </a:endParaRPr>
          </a:p>
        </p:txBody>
      </p:sp>
      <p:sp>
        <p:nvSpPr>
          <p:cNvPr id="34819" name="Rectangle 2"/>
          <p:cNvSpPr>
            <a:spLocks noGrp="1" noChangeArrowheads="1"/>
          </p:cNvSpPr>
          <p:nvPr>
            <p:ph type="ctrTitle"/>
          </p:nvPr>
        </p:nvSpPr>
        <p:spPr>
          <a:xfrm>
            <a:off x="715963" y="457200"/>
            <a:ext cx="7772400" cy="1066800"/>
          </a:xfrm>
        </p:spPr>
        <p:txBody>
          <a:bodyPr anchor="ctr"/>
          <a:lstStyle/>
          <a:p>
            <a:pPr eaLnBrk="1" hangingPunct="1"/>
            <a:r>
              <a:rPr lang="en-US" smtClean="0">
                <a:ea typeface="ＭＳ Ｐゴシック" pitchFamily="34" charset="-128"/>
              </a:rPr>
              <a:t>Software Features</a:t>
            </a:r>
          </a:p>
        </p:txBody>
      </p:sp>
      <p:sp>
        <p:nvSpPr>
          <p:cNvPr id="2" name="TextBox 1"/>
          <p:cNvSpPr txBox="1"/>
          <p:nvPr/>
        </p:nvSpPr>
        <p:spPr>
          <a:xfrm>
            <a:off x="1371600" y="5334000"/>
            <a:ext cx="6248400" cy="1384995"/>
          </a:xfrm>
          <a:prstGeom prst="rect">
            <a:avLst/>
          </a:prstGeom>
          <a:noFill/>
        </p:spPr>
        <p:txBody>
          <a:bodyPr>
            <a:spAutoFit/>
          </a:bodyPr>
          <a:lstStyle/>
          <a:p>
            <a:pPr algn="ctr">
              <a:defRPr/>
            </a:pPr>
            <a:r>
              <a:rPr lang="en-US" dirty="0" smtClean="0">
                <a:latin typeface="+mn-lt"/>
                <a:ea typeface="ＭＳ Ｐゴシック" charset="0"/>
                <a:cs typeface="ＭＳ Ｐゴシック" charset="0"/>
              </a:rPr>
              <a:t>Refer to your </a:t>
            </a:r>
            <a:r>
              <a:rPr lang="en-US" i="1" u="sng" dirty="0" smtClean="0">
                <a:latin typeface="+mn-lt"/>
                <a:ea typeface="ＭＳ Ｐゴシック" charset="0"/>
                <a:cs typeface="ＭＳ Ｐゴシック" charset="0"/>
              </a:rPr>
              <a:t>Self Study Manual</a:t>
            </a:r>
          </a:p>
          <a:p>
            <a:pPr algn="ctr">
              <a:defRPr/>
            </a:pPr>
            <a:r>
              <a:rPr lang="en-US" b="0" dirty="0" smtClean="0">
                <a:latin typeface="+mn-lt"/>
              </a:rPr>
              <a:t>*Download available on </a:t>
            </a:r>
            <a:br>
              <a:rPr lang="en-US" b="0" dirty="0" smtClean="0">
                <a:latin typeface="+mn-lt"/>
              </a:rPr>
            </a:br>
            <a:r>
              <a:rPr lang="en-US" b="0" dirty="0" smtClean="0">
                <a:latin typeface="+mn-lt"/>
              </a:rPr>
              <a:t>course materials page</a:t>
            </a:r>
            <a:endParaRPr lang="en-US" b="0" dirty="0">
              <a:latin typeface="+mn-lt"/>
            </a:endParaRPr>
          </a:p>
        </p:txBody>
      </p:sp>
      <p:pic>
        <p:nvPicPr>
          <p:cNvPr id="34821" name="Picture 2"/>
          <p:cNvPicPr>
            <a:picLocks noChangeAspect="1"/>
          </p:cNvPicPr>
          <p:nvPr/>
        </p:nvPicPr>
        <p:blipFill>
          <a:blip r:embed="rId3">
            <a:extLst>
              <a:ext uri="{28A0092B-C50C-407E-A947-70E740481C1C}">
                <a14:useLocalDpi xmlns:a14="http://schemas.microsoft.com/office/drawing/2010/main" val="0"/>
              </a:ext>
            </a:extLst>
          </a:blip>
          <a:srcRect r="13281"/>
          <a:stretch>
            <a:fillRect/>
          </a:stretch>
        </p:blipFill>
        <p:spPr bwMode="auto">
          <a:xfrm>
            <a:off x="258763" y="1752600"/>
            <a:ext cx="4973637"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125" y="1752600"/>
            <a:ext cx="3344863"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22875" y="3773488"/>
            <a:ext cx="189547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8063" y="4075113"/>
            <a:ext cx="9159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82938" y="4075113"/>
            <a:ext cx="9159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1926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pitchFamily="34" charset="-128"/>
              </a:rPr>
              <a:t>Short Form Test </a:t>
            </a:r>
            <a:endParaRPr lang="en-US" smtClean="0">
              <a:solidFill>
                <a:srgbClr val="1C1C1C"/>
              </a:solidFill>
              <a:ea typeface="ＭＳ Ｐゴシック" pitchFamily="34" charset="-128"/>
            </a:endParaRPr>
          </a:p>
        </p:txBody>
      </p:sp>
      <p:sp>
        <p:nvSpPr>
          <p:cNvPr id="36867" name="Rectangle 3"/>
          <p:cNvSpPr>
            <a:spLocks noGrp="1" noChangeArrowheads="1"/>
          </p:cNvSpPr>
          <p:nvPr>
            <p:ph sz="half" idx="1"/>
          </p:nvPr>
        </p:nvSpPr>
        <p:spPr>
          <a:xfrm>
            <a:off x="914400" y="1295400"/>
            <a:ext cx="7391400" cy="2057400"/>
          </a:xfrm>
        </p:spPr>
        <p:txBody>
          <a:bodyPr/>
          <a:lstStyle/>
          <a:p>
            <a:pPr eaLnBrk="1" hangingPunct="1"/>
            <a:r>
              <a:rPr lang="en-US" sz="2400" dirty="0" smtClean="0">
                <a:ea typeface="ＭＳ Ｐゴシック" pitchFamily="34" charset="-128"/>
              </a:rPr>
              <a:t>2 tasks to measure timing (1 min. each)</a:t>
            </a:r>
          </a:p>
          <a:p>
            <a:pPr marL="914400" lvl="1" indent="-457200" eaLnBrk="1" hangingPunct="1">
              <a:buFont typeface="Gill Sans MT" pitchFamily="34" charset="0"/>
              <a:buAutoNum type="arabicPeriod"/>
            </a:pPr>
            <a:r>
              <a:rPr lang="en-US" sz="2000" b="0" dirty="0" smtClean="0">
                <a:ea typeface="ＭＳ Ｐゴシック" pitchFamily="34" charset="-128"/>
              </a:rPr>
              <a:t>Both Hands with ref tone</a:t>
            </a:r>
          </a:p>
          <a:p>
            <a:pPr marL="914400" lvl="1" indent="-457200" eaLnBrk="1" hangingPunct="1">
              <a:buFont typeface="Gill Sans MT" pitchFamily="34" charset="0"/>
              <a:buAutoNum type="arabicPeriod"/>
            </a:pPr>
            <a:r>
              <a:rPr lang="en-US" sz="2000" b="0" dirty="0" smtClean="0">
                <a:ea typeface="ＭＳ Ｐゴシック" pitchFamily="34" charset="-128"/>
              </a:rPr>
              <a:t>Both Hands with ref tone &amp; guide sounds</a:t>
            </a:r>
            <a:endParaRPr lang="en-US" sz="2400" dirty="0" smtClean="0">
              <a:ea typeface="ＭＳ Ｐゴシック" pitchFamily="34" charset="-128"/>
            </a:endParaRPr>
          </a:p>
          <a:p>
            <a:pPr eaLnBrk="1" hangingPunct="1"/>
            <a:r>
              <a:rPr lang="en-US" sz="2400" dirty="0" smtClean="0">
                <a:ea typeface="ＭＳ Ｐゴシック" pitchFamily="34" charset="-128"/>
              </a:rPr>
              <a:t>Short Form Assessment (SFA) Report </a:t>
            </a:r>
          </a:p>
          <a:p>
            <a:pPr eaLnBrk="1" hangingPunct="1"/>
            <a:r>
              <a:rPr lang="en-US" sz="2400" dirty="0" smtClean="0">
                <a:ea typeface="ＭＳ Ｐゴシック" pitchFamily="34" charset="-128"/>
              </a:rPr>
              <a:t>Indicator Table</a:t>
            </a:r>
          </a:p>
        </p:txBody>
      </p:sp>
      <p:sp>
        <p:nvSpPr>
          <p:cNvPr id="5" name="Slide Number Placeholder 4"/>
          <p:cNvSpPr>
            <a:spLocks noGrp="1"/>
          </p:cNvSpPr>
          <p:nvPr>
            <p:ph type="sldNum" sz="quarter" idx="10"/>
          </p:nvPr>
        </p:nvSpPr>
        <p:spPr/>
        <p:txBody>
          <a:bodyPr/>
          <a:lstStyle>
            <a:lvl1pPr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42950" indent="-28575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430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6002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57400" indent="-228600"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5146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718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4290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86200" indent="-228600"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defRPr/>
            </a:pPr>
            <a:endParaRPr lang="en-US" sz="1400" b="0" dirty="0">
              <a:solidFill>
                <a:schemeClr val="tx1"/>
              </a:solidFill>
            </a:endParaRPr>
          </a:p>
          <a:p>
            <a:pPr eaLnBrk="1" hangingPunct="1">
              <a:spcBef>
                <a:spcPct val="0"/>
              </a:spcBef>
              <a:buClrTx/>
              <a:buFontTx/>
              <a:buNone/>
              <a:defRPr/>
            </a:pPr>
            <a:r>
              <a:rPr lang="en-US" sz="1400" b="0" dirty="0">
                <a:solidFill>
                  <a:schemeClr val="tx1"/>
                </a:solidFill>
              </a:rPr>
              <a:t>Slide </a:t>
            </a:r>
            <a:fld id="{96B16605-0177-48EA-AF6C-871DC23B420D}" type="slidenum">
              <a:rPr lang="en-US" sz="1400" b="0">
                <a:solidFill>
                  <a:schemeClr val="tx1"/>
                </a:solidFill>
              </a:rPr>
              <a:pPr eaLnBrk="1" hangingPunct="1">
                <a:spcBef>
                  <a:spcPct val="0"/>
                </a:spcBef>
                <a:buClrTx/>
                <a:buFontTx/>
                <a:buNone/>
                <a:defRPr/>
              </a:pPr>
              <a:t>9</a:t>
            </a:fld>
            <a:endParaRPr lang="en-US" sz="1400" b="0" dirty="0">
              <a:solidFill>
                <a:schemeClr val="tx1"/>
              </a:solidFill>
            </a:endParaRPr>
          </a:p>
        </p:txBody>
      </p:sp>
      <p:pic>
        <p:nvPicPr>
          <p:cNvPr id="3" name="Content Placeholder 2" descr="Screen Shot 2013-09-26 at 5.07.50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15" t="2341" r="1234"/>
          <a:stretch/>
        </p:blipFill>
        <p:spPr>
          <a:xfrm>
            <a:off x="1295400" y="3429000"/>
            <a:ext cx="6406112" cy="3335114"/>
          </a:xfrm>
        </p:spPr>
      </p:pic>
    </p:spTree>
    <p:extLst>
      <p:ext uri="{BB962C8B-B14F-4D97-AF65-F5344CB8AC3E}">
        <p14:creationId xmlns:p14="http://schemas.microsoft.com/office/powerpoint/2010/main" val="3391408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838383"/>
          </a:buClr>
          <a:buSzTx/>
          <a:buFont typeface="Wingdings" pitchFamily="2" charset="2"/>
          <a:buChar char="s"/>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838383"/>
          </a:buClr>
          <a:buSzTx/>
          <a:buFont typeface="Wingdings" pitchFamily="2" charset="2"/>
          <a:buChar char="s"/>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23078</TotalTime>
  <Words>1667</Words>
  <Application>Microsoft Macintosh PowerPoint</Application>
  <PresentationFormat>On-screen Show (4:3)</PresentationFormat>
  <Paragraphs>264</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Ripple</vt:lpstr>
      <vt:lpstr>IM Pro Clinical Certification Coaching Course 1 of 2  Presented by:  April Christopherson, OTR</vt:lpstr>
      <vt:lpstr>Agenda</vt:lpstr>
      <vt:lpstr>Interactive Metronome System</vt:lpstr>
      <vt:lpstr>The MCU, Button Trigger  &amp; Tap Mat</vt:lpstr>
      <vt:lpstr>Setting Up the Equipment</vt:lpstr>
      <vt:lpstr>Setting Up the Equipment</vt:lpstr>
      <vt:lpstr>Setting Up the Equipment</vt:lpstr>
      <vt:lpstr>Software Features</vt:lpstr>
      <vt:lpstr>Short Form Test </vt:lpstr>
      <vt:lpstr>PowerPoint Presentation</vt:lpstr>
      <vt:lpstr>What Happens in IM?</vt:lpstr>
      <vt:lpstr>4 Phases of IM Training </vt:lpstr>
      <vt:lpstr>IM Training PHASE 1</vt:lpstr>
      <vt:lpstr> Adjusting Difficulty </vt:lpstr>
      <vt:lpstr>Adjusting Difficulty </vt:lpstr>
      <vt:lpstr>IM Training PHASE 2</vt:lpstr>
      <vt:lpstr>Phase 2 Adjust the Intensity of Feedback for Timing</vt:lpstr>
      <vt:lpstr>IM Training PHASE 3</vt:lpstr>
      <vt:lpstr>IM Training PHASE 4</vt:lpstr>
      <vt:lpstr>HOMEWORK</vt:lpstr>
      <vt:lpstr>Evaluating the LFA</vt:lpstr>
      <vt:lpstr>Evaluating the LFA</vt:lpstr>
      <vt:lpstr>PowerPoint Presentation</vt:lpstr>
      <vt:lpstr>NEXT SESSION</vt:lpstr>
      <vt:lpstr>PowerPoint Presentation</vt:lpstr>
    </vt:vector>
  </TitlesOfParts>
  <Company>Interactive Metronome,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Dayle</dc:creator>
  <cp:lastModifiedBy>Bricole Reincke</cp:lastModifiedBy>
  <cp:revision>3735</cp:revision>
  <cp:lastPrinted>1601-01-01T00:00:00Z</cp:lastPrinted>
  <dcterms:created xsi:type="dcterms:W3CDTF">2012-02-17T17:22:26Z</dcterms:created>
  <dcterms:modified xsi:type="dcterms:W3CDTF">2013-10-02T14:10:12Z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TC010902941033</vt:lpwstr>
  </property>
</Properties>
</file>