
<file path=[Content_Types].xml><?xml version="1.0" encoding="utf-8"?>
<Types xmlns="http://schemas.openxmlformats.org/package/2006/content-types">
  <Override PartName="/ppt/slides/slide29.xml" ContentType="application/vnd.openxmlformats-officedocument.presentationml.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49.xml" ContentType="application/vnd.openxmlformats-officedocument.presentationml.tags+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38.xml" ContentType="application/vnd.openxmlformats-officedocument.presentationml.tags+xml"/>
  <Override PartName="/ppt/tags/tag56.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45.xml" ContentType="application/vnd.openxmlformats-officedocument.presentationml.tags+xml"/>
  <Override PartName="/ppt/tags/tag63.xml" ContentType="application/vnd.openxmlformats-officedocument.presentationml.tags+xml"/>
  <Override PartName="/ppt/tags/tag34.xml" ContentType="application/vnd.openxmlformats-officedocument.presentationml.tags+xml"/>
  <Override PartName="/ppt/tags/tag52.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tags/tag41.xml" ContentType="application/vnd.openxmlformats-officedocument.presentationml.tag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ags/tag9.xml" ContentType="application/vnd.openxmlformats-officedocument.presentationml.tags+xml"/>
  <Override PartName="/ppt/tags/tag10.xml" ContentType="application/vnd.openxmlformats-officedocument.presentationml.tags+xml"/>
  <Override PartName="/ppt/tags/tag21.xml" ContentType="application/vnd.openxmlformats-officedocument.presentationml.tags+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tags/tag7.xml" ContentType="application/vnd.openxmlformats-officedocument.presentationml.tags+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ags/tag5.xml" ContentType="application/vnd.openxmlformats-officedocument.presentationml.tag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tags/tag3.xml" ContentType="application/vnd.openxmlformats-officedocument.presentationml.tags+xml"/>
  <Default Extension="jpeg" ContentType="image/jpeg"/>
  <Override PartName="/ppt/tags/tag39.xml" ContentType="application/vnd.openxmlformats-officedocument.presentationml.tags+xml"/>
  <Override PartName="/ppt/tags/tag59.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tags/tag19.xml" ContentType="application/vnd.openxmlformats-officedocument.presentationml.tags+xml"/>
  <Override PartName="/ppt/tags/tag28.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Override PartName="/ppt/tags/tag57.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tags/tag17.xml" ContentType="application/vnd.openxmlformats-officedocument.presentationml.tags+xml"/>
  <Override PartName="/ppt/tags/tag26.xml" ContentType="application/vnd.openxmlformats-officedocument.presentationml.tags+xml"/>
  <Override PartName="/ppt/tags/tag35.xml" ContentType="application/vnd.openxmlformats-officedocument.presentationml.tags+xml"/>
  <Override PartName="/ppt/tags/tag46.xml" ContentType="application/vnd.openxmlformats-officedocument.presentationml.tags+xml"/>
  <Override PartName="/ppt/tags/tag55.xml" ContentType="application/vnd.openxmlformats-officedocument.presentationml.tags+xml"/>
  <Default Extension="wdp" ContentType="image/vnd.ms-photo"/>
  <Override PartName="/ppt/slideLayouts/slideLayout10.xml" ContentType="application/vnd.openxmlformats-officedocument.presentationml.slideLayout+xml"/>
  <Override PartName="/ppt/tags/tag15.xml" ContentType="application/vnd.openxmlformats-officedocument.presentationml.tags+xml"/>
  <Override PartName="/ppt/tags/tag24.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53.xml" ContentType="application/vnd.openxmlformats-officedocument.presentationml.tags+xml"/>
  <Override PartName="/ppt/tags/tag62.xml" ContentType="application/vnd.openxmlformats-officedocument.presentationml.tags+xml"/>
  <Override PartName="/ppt/tags/tag13.xml" ContentType="application/vnd.openxmlformats-officedocument.presentationml.tags+xml"/>
  <Override PartName="/ppt/tags/tag22.xml" ContentType="application/vnd.openxmlformats-officedocument.presentationml.tags+xml"/>
  <Override PartName="/ppt/tags/tag31.xml" ContentType="application/vnd.openxmlformats-officedocument.presentationml.tags+xml"/>
  <Override PartName="/ppt/tags/tag40.xml" ContentType="application/vnd.openxmlformats-officedocument.presentationml.tags+xml"/>
  <Override PartName="/ppt/tags/tag42.xml" ContentType="application/vnd.openxmlformats-officedocument.presentationml.tags+xml"/>
  <Override PartName="/ppt/tags/tag51.xml" ContentType="application/vnd.openxmlformats-officedocument.presentationml.tags+xml"/>
  <Override PartName="/ppt/tags/tag60.xml" ContentType="application/vnd.openxmlformats-officedocument.presentationml.tags+xml"/>
  <Override PartName="/ppt/slides/slide8.xml" ContentType="application/vnd.openxmlformats-officedocument.presentationml.slide+xml"/>
  <Override PartName="/ppt/tags/tag11.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tags/tag2.xml" ContentType="application/vnd.openxmlformats-officedocument.presentationml.tags+xml"/>
  <Default Extension="wmf" ContentType="image/x-wmf"/>
  <Override PartName="/ppt/tags/tag58.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tags/tag29.xml" ContentType="application/vnd.openxmlformats-officedocument.presentationml.tags+xml"/>
  <Override PartName="/ppt/tags/tag47.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tags/tag18.xml" ContentType="application/vnd.openxmlformats-officedocument.presentationml.tags+xml"/>
  <Override PartName="/ppt/tags/tag36.xml" ContentType="application/vnd.openxmlformats-officedocument.presentationml.tags+xml"/>
  <Override PartName="/ppt/tags/tag54.xml" ContentType="application/vnd.openxmlformats-officedocument.presentationml.tags+xml"/>
  <Override PartName="/ppt/tags/tag14.xml" ContentType="application/vnd.openxmlformats-officedocument.presentationml.tags+xml"/>
  <Override PartName="/ppt/tags/tag25.xml" ContentType="application/vnd.openxmlformats-officedocument.presentationml.tags+xml"/>
  <Override PartName="/ppt/tags/tag43.xml" ContentType="application/vnd.openxmlformats-officedocument.presentationml.tags+xml"/>
  <Override PartName="/ppt/tags/tag61.xml" ContentType="application/vnd.openxmlformats-officedocument.presentationml.tags+xml"/>
  <Override PartName="/ppt/tags/tag32.xml" ContentType="application/vnd.openxmlformats-officedocument.presentationml.tags+xml"/>
  <Override PartName="/ppt/tags/tag50.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7" r:id="rId2"/>
    <p:sldId id="281" r:id="rId3"/>
    <p:sldId id="282" r:id="rId4"/>
    <p:sldId id="283" r:id="rId5"/>
    <p:sldId id="284" r:id="rId6"/>
    <p:sldId id="285" r:id="rId7"/>
    <p:sldId id="286" r:id="rId8"/>
    <p:sldId id="287" r:id="rId9"/>
    <p:sldId id="288" r:id="rId10"/>
    <p:sldId id="258" r:id="rId11"/>
    <p:sldId id="261" r:id="rId12"/>
    <p:sldId id="262" r:id="rId13"/>
    <p:sldId id="293" r:id="rId14"/>
    <p:sldId id="264" r:id="rId15"/>
    <p:sldId id="265" r:id="rId16"/>
    <p:sldId id="263" r:id="rId17"/>
    <p:sldId id="266" r:id="rId18"/>
    <p:sldId id="267" r:id="rId19"/>
    <p:sldId id="294" r:id="rId20"/>
    <p:sldId id="268" r:id="rId21"/>
    <p:sldId id="269" r:id="rId22"/>
    <p:sldId id="298" r:id="rId23"/>
    <p:sldId id="299" r:id="rId24"/>
    <p:sldId id="300" r:id="rId25"/>
    <p:sldId id="270" r:id="rId26"/>
    <p:sldId id="271" r:id="rId27"/>
    <p:sldId id="301" r:id="rId28"/>
    <p:sldId id="302" r:id="rId29"/>
    <p:sldId id="272" r:id="rId30"/>
    <p:sldId id="273" r:id="rId31"/>
    <p:sldId id="296" r:id="rId32"/>
    <p:sldId id="278" r:id="rId33"/>
    <p:sldId id="275" r:id="rId34"/>
    <p:sldId id="277" r:id="rId35"/>
    <p:sldId id="276" r:id="rId36"/>
    <p:sldId id="279" r:id="rId37"/>
    <p:sldId id="280" r:id="rId38"/>
    <p:sldId id="297" r:id="rId39"/>
    <p:sldId id="303" r:id="rId40"/>
    <p:sldId id="304" r:id="rId41"/>
    <p:sldId id="289" r:id="rId42"/>
    <p:sldId id="290" r:id="rId43"/>
    <p:sldId id="291" r:id="rId44"/>
  </p:sldIdLst>
  <p:sldSz cx="9144000" cy="6858000" type="screen4x3"/>
  <p:notesSz cx="6858000" cy="9144000"/>
  <p:custDataLst>
    <p:tags r:id="rId46"/>
  </p:custDataLst>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110" y="-90"/>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4DA9F0-1C38-47FA-A0D0-F8EBD6FA69E8}" type="datetimeFigureOut">
              <a:rPr lang="en-US" smtClean="0"/>
              <a:pPr/>
              <a:t>4/23/2014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F64608-258D-4923-9EAD-B97F6914709E}" type="slidenum">
              <a:rPr lang="en-US" smtClean="0"/>
              <a:pPr/>
              <a:t>‹#›</a:t>
            </a:fld>
            <a:endParaRPr lang="en-US"/>
          </a:p>
        </p:txBody>
      </p:sp>
    </p:spTree>
    <p:extLst>
      <p:ext uri="{BB962C8B-B14F-4D97-AF65-F5344CB8AC3E}">
        <p14:creationId xmlns:p14="http://schemas.microsoft.com/office/powerpoint/2010/main" xmlns="" val="38852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F64608-258D-4923-9EAD-B97F6914709E}" type="slidenum">
              <a:rPr lang="en-US" smtClean="0"/>
              <a:pPr/>
              <a:t>32</a:t>
            </a:fld>
            <a:endParaRPr lang="en-US"/>
          </a:p>
        </p:txBody>
      </p:sp>
    </p:spTree>
    <p:extLst>
      <p:ext uri="{BB962C8B-B14F-4D97-AF65-F5344CB8AC3E}">
        <p14:creationId xmlns:p14="http://schemas.microsoft.com/office/powerpoint/2010/main" xmlns="" val="2358890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slideMaster" Target="../slideMasters/slideMaster1.xml"/><Relationship Id="rId4" Type="http://schemas.openxmlformats.org/officeDocument/2006/relationships/tags" Target="../tags/tag1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slideMaster" Target="../slideMasters/slideMaster1.xml"/><Relationship Id="rId4" Type="http://schemas.openxmlformats.org/officeDocument/2006/relationships/tags" Target="../tags/tag1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81200" y="1295400"/>
            <a:ext cx="64770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2552700" y="3051175"/>
            <a:ext cx="5334000" cy="1752600"/>
          </a:xfrm>
        </p:spPr>
        <p:txBody>
          <a:bodyPr/>
          <a:lstStyle>
            <a:lvl1pPr marL="0" indent="0" algn="ctr">
              <a:buNone/>
              <a:defRPr>
                <a:solidFill>
                  <a:schemeClr val="accent6">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fld id="{D2829F4A-865D-437B-B3B9-06AFD919EF8C}" type="datetimeFigureOut">
              <a:rPr lang="en-US"/>
              <a:pPr/>
              <a:t>4/23/2014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9EC0A82-5F0D-421F-B7E6-C505E34C4213}"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09800" y="3962400"/>
            <a:ext cx="67818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2209800" y="304800"/>
            <a:ext cx="6781800" cy="35782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209800" y="4529138"/>
            <a:ext cx="67818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3"/>
          <p:cNvSpPr>
            <a:spLocks noGrp="1"/>
          </p:cNvSpPr>
          <p:nvPr>
            <p:ph type="dt" sz="half" idx="10"/>
          </p:nvPr>
        </p:nvSpPr>
        <p:spPr/>
        <p:txBody>
          <a:bodyPr/>
          <a:lstStyle>
            <a:lvl1pPr>
              <a:defRPr/>
            </a:lvl1pPr>
          </a:lstStyle>
          <a:p>
            <a:fld id="{80198E63-0C9A-433E-B03E-FB241749B0FC}" type="datetimeFigureOut">
              <a:rPr lang="en-US"/>
              <a:pPr/>
              <a:t>4/23/2014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B217A13-D489-4CF8-BB6C-4BA5788649D2}"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Content Placeholder 2"/>
          <p:cNvSpPr>
            <a:spLocks noGrp="1"/>
          </p:cNvSpPr>
          <p:nvPr>
            <p:ph idx="1"/>
            <p:custDataLst>
              <p:tags r:id="rId2"/>
            </p:custDataLst>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3"/>
            </p:custDataLst>
          </p:nvPr>
        </p:nvSpPr>
        <p:spPr/>
        <p:txBody>
          <a:bodyPr/>
          <a:lstStyle>
            <a:lvl1pPr>
              <a:defRPr/>
            </a:lvl1pPr>
          </a:lstStyle>
          <a:p>
            <a:fld id="{5F48CBD0-7F4B-48A3-89DE-F1BE566569B9}" type="datetimeFigureOut">
              <a:rPr lang="en-US"/>
              <a:pPr/>
              <a:t>4/23/2014</a:t>
            </a:fld>
            <a:endParaRPr lang="en-US"/>
          </a:p>
        </p:txBody>
      </p:sp>
      <p:sp>
        <p:nvSpPr>
          <p:cNvPr id="5" name="Footer Placeholder 4"/>
          <p:cNvSpPr>
            <a:spLocks noGrp="1"/>
          </p:cNvSpPr>
          <p:nvPr>
            <p:ph type="ftr" sz="quarter" idx="11"/>
            <p:custDataLst>
              <p:tags r:id="rId4"/>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5"/>
            </p:custDataLst>
          </p:nvPr>
        </p:nvSpPr>
        <p:spPr/>
        <p:txBody>
          <a:bodyPr/>
          <a:lstStyle>
            <a:lvl1pPr>
              <a:defRPr/>
            </a:lvl1pPr>
          </a:lstStyle>
          <a:p>
            <a:fld id="{C362F40D-6889-48EB-A749-80D786566E08}" type="slidenum">
              <a:rPr lang="en-US"/>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828800" y="2795588"/>
            <a:ext cx="6705600" cy="1245326"/>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1828800" y="1295401"/>
            <a:ext cx="6705600" cy="1371600"/>
          </a:xfrm>
        </p:spPr>
        <p:txBody>
          <a:bodyPr anchor="b"/>
          <a:lstStyle>
            <a:lvl1pPr marL="0" indent="0">
              <a:buNone/>
              <a:defRPr sz="2000">
                <a:solidFill>
                  <a:schemeClr val="accent6">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vl1pPr>
          </a:lstStyle>
          <a:p>
            <a:fld id="{4085625B-4966-4C58-9DC1-50F412201C49}" type="datetimeFigureOut">
              <a:rPr lang="en-US"/>
              <a:pPr/>
              <a:t>4/23/2014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29B5F14-18B8-42A2-B5C9-32C0C327A54C}"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6002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181600" y="1600200"/>
            <a:ext cx="3505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a:lvl1pPr>
          </a:lstStyle>
          <a:p>
            <a:fld id="{94F9F580-1F1D-4B14-9EA4-46944D918069}" type="datetimeFigureOut">
              <a:rPr lang="en-US"/>
              <a:pPr/>
              <a:t>4/23/2014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931AC3C-E5A8-472B-842A-6183A2214942}"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71600" y="1535113"/>
            <a:ext cx="35052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371600" y="2174875"/>
            <a:ext cx="35052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105400" y="1535113"/>
            <a:ext cx="35814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05400" y="2174875"/>
            <a:ext cx="35814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p:ph type="dt" sz="half" idx="10"/>
          </p:nvPr>
        </p:nvSpPr>
        <p:spPr/>
        <p:txBody>
          <a:bodyPr/>
          <a:lstStyle>
            <a:lvl1pPr>
              <a:defRPr/>
            </a:lvl1pPr>
          </a:lstStyle>
          <a:p>
            <a:fld id="{A53517EC-5503-4FE2-8DD7-271C36B6F8A5}" type="datetimeFigureOut">
              <a:rPr lang="en-US"/>
              <a:pPr/>
              <a:t>4/23/2014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30288FB5-40CC-46BF-90F2-431FEF3F2104}"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2"/>
            </p:custDataLst>
          </p:nvPr>
        </p:nvSpPr>
        <p:spPr/>
        <p:txBody>
          <a:bodyPr/>
          <a:lstStyle>
            <a:lvl1pPr>
              <a:defRPr/>
            </a:lvl1pPr>
          </a:lstStyle>
          <a:p>
            <a:fld id="{48B4EEBB-ADE4-4D16-B4C7-DCF67ED08B95}" type="datetimeFigureOut">
              <a:rPr lang="en-US"/>
              <a:pPr/>
              <a:t>4/23/2014</a:t>
            </a:fld>
            <a:endParaRPr lang="en-US"/>
          </a:p>
        </p:txBody>
      </p:sp>
      <p:sp>
        <p:nvSpPr>
          <p:cNvPr id="4" name="Footer Placeholder 4"/>
          <p:cNvSpPr>
            <a:spLocks noGrp="1"/>
          </p:cNvSpPr>
          <p:nvPr>
            <p:ph type="ftr" sz="quarter" idx="11"/>
            <p:custDataLst>
              <p:tags r:id="rId3"/>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4"/>
            </p:custDataLst>
          </p:nvPr>
        </p:nvSpPr>
        <p:spPr/>
        <p:txBody>
          <a:bodyPr/>
          <a:lstStyle>
            <a:lvl1pPr>
              <a:defRPr/>
            </a:lvl1pPr>
          </a:lstStyle>
          <a:p>
            <a:fld id="{23297FC4-1CEF-4080-BBA3-3446D026A8EF}" type="slidenum">
              <a:rPr lang="en-US"/>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F77A08B7-6075-48F2-9B38-2EF22C4BE492}" type="datetimeFigureOut">
              <a:rPr lang="en-US"/>
              <a:pPr/>
              <a:t>4/23/2014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1939CE99-33F2-448C-AD14-7990B9AA09A9}"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custDataLst>
              <p:tags r:id="rId1"/>
            </p:custDataLst>
          </p:nvPr>
        </p:nvSpPr>
        <p:spPr>
          <a:xfrm>
            <a:off x="0" y="-1588"/>
            <a:ext cx="9144000" cy="6861176"/>
          </a:xfrm>
          <a:prstGeom prst="rect">
            <a:avLst/>
          </a:prstGeom>
          <a:gradFill flip="none" rotWithShape="1">
            <a:gsLst>
              <a:gs pos="0">
                <a:schemeClr val="accent4">
                  <a:lumMod val="20000"/>
                  <a:lumOff val="80000"/>
                </a:schemeClr>
              </a:gs>
              <a:gs pos="33000">
                <a:schemeClr val="accent1">
                  <a:lumMod val="20000"/>
                  <a:lumOff val="80000"/>
                  <a:alpha val="55000"/>
                </a:schemeClr>
              </a:gs>
              <a:gs pos="100000">
                <a:schemeClr val="accent1">
                  <a:tint val="23500"/>
                  <a:satMod val="160000"/>
                  <a:alpha val="0"/>
                </a:scheme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p>
        </p:txBody>
      </p:sp>
      <p:sp>
        <p:nvSpPr>
          <p:cNvPr id="3" name="Date Placeholder 3"/>
          <p:cNvSpPr>
            <a:spLocks noGrp="1"/>
          </p:cNvSpPr>
          <p:nvPr>
            <p:ph type="dt" sz="half" idx="10"/>
            <p:custDataLst>
              <p:tags r:id="rId2"/>
            </p:custDataLst>
          </p:nvPr>
        </p:nvSpPr>
        <p:spPr/>
        <p:txBody>
          <a:bodyPr/>
          <a:lstStyle>
            <a:lvl1pPr>
              <a:defRPr/>
            </a:lvl1pPr>
          </a:lstStyle>
          <a:p>
            <a:fld id="{D3289107-2217-4F0F-BCDF-A082CC0DB6B5}" type="datetimeFigureOut">
              <a:rPr lang="en-US"/>
              <a:pPr/>
              <a:t>4/23/2014</a:t>
            </a:fld>
            <a:endParaRPr lang="en-US"/>
          </a:p>
        </p:txBody>
      </p:sp>
      <p:sp>
        <p:nvSpPr>
          <p:cNvPr id="4" name="Footer Placeholder 4"/>
          <p:cNvSpPr>
            <a:spLocks noGrp="1"/>
          </p:cNvSpPr>
          <p:nvPr>
            <p:ph type="ftr" sz="quarter" idx="11"/>
            <p:custDataLst>
              <p:tags r:id="rId3"/>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4"/>
            </p:custDataLst>
          </p:nvPr>
        </p:nvSpPr>
        <p:spPr/>
        <p:txBody>
          <a:bodyPr/>
          <a:lstStyle>
            <a:lvl1pPr>
              <a:defRPr/>
            </a:lvl1pPr>
          </a:lstStyle>
          <a:p>
            <a:fld id="{F1C86343-E58F-47CE-BF9B-46DB14589A4B}"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273050"/>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4267200" y="273050"/>
            <a:ext cx="44196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11430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DAF1BBA0-8D59-47B7-B226-247AFF3EA0BB}" type="datetimeFigureOut">
              <a:rPr lang="en-US"/>
              <a:pPr/>
              <a:t>4/23/2014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ED69B86-AAC6-4A8C-9A7D-5C59124B94D5}"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ags" Target="../tags/tag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tags" Target="../tags/tag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cstate="print">
            <a:lum/>
          </a:blip>
          <a:srcRect/>
          <a:stretch>
            <a:fillRect b="-1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custDataLst>
              <p:tags r:id="rId12"/>
            </p:custDataLst>
          </p:nvPr>
        </p:nvSpPr>
        <p:spPr bwMode="auto">
          <a:xfrm>
            <a:off x="13716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custDataLst>
              <p:tags r:id="rId13"/>
            </p:custDataLst>
          </p:nvPr>
        </p:nvSpPr>
        <p:spPr bwMode="auto">
          <a:xfrm>
            <a:off x="13716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custDataLst>
              <p:tags r:id="rId14"/>
            </p:custDataLst>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Tw Cen MT" pitchFamily="34" charset="0"/>
              </a:defRPr>
            </a:lvl1pPr>
          </a:lstStyle>
          <a:p>
            <a:fld id="{673700B8-0551-4524-AE7D-852186FF9C5A}" type="datetimeFigureOut">
              <a:rPr lang="en-US"/>
              <a:pPr/>
              <a:t>4/23/2014</a:t>
            </a:fld>
            <a:endParaRPr lang="en-US"/>
          </a:p>
        </p:txBody>
      </p:sp>
      <p:sp>
        <p:nvSpPr>
          <p:cNvPr id="5" name="Footer Placeholder 4"/>
          <p:cNvSpPr>
            <a:spLocks noGrp="1"/>
          </p:cNvSpPr>
          <p:nvPr>
            <p:ph type="ftr" sz="quarter" idx="3"/>
            <p:custDataLst>
              <p:tags r:id="rId15"/>
            </p:custDataLst>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custDataLst>
              <p:tags r:id="rId16"/>
            </p:custDataLst>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Tw Cen MT" pitchFamily="34" charset="0"/>
              </a:defRPr>
            </a:lvl1pPr>
          </a:lstStyle>
          <a:p>
            <a:fld id="{3EB92A89-D516-4DCB-8C83-4F5D0077331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4" r:id="rId8"/>
    <p:sldLayoutId id="2147483722" r:id="rId9"/>
    <p:sldLayoutId id="2147483723" r:id="rId10"/>
  </p:sldLayoutIdLst>
  <p:timing>
    <p:tnLst>
      <p:par>
        <p:cTn id="1" dur="indefinite" restart="never" nodeType="tmRoot"/>
      </p:par>
    </p:tnLst>
  </p:timing>
  <p:txStyles>
    <p:titleStyle>
      <a:lvl1pPr algn="ctr" rtl="0" eaLnBrk="0" fontAlgn="base" hangingPunct="0">
        <a:spcBef>
          <a:spcPct val="0"/>
        </a:spcBef>
        <a:spcAft>
          <a:spcPct val="0"/>
        </a:spcAft>
        <a:defRPr sz="4400" b="1" i="0" u="none" kern="1200">
          <a:solidFill>
            <a:srgbClr val="B0105C"/>
          </a:solidFill>
          <a:latin typeface="+mj-lt"/>
          <a:ea typeface="ＭＳ Ｐゴシック" charset="0"/>
          <a:cs typeface="+mj-cs"/>
        </a:defRPr>
      </a:lvl1pPr>
      <a:lvl2pPr algn="ctr" rtl="0" eaLnBrk="0" fontAlgn="base" hangingPunct="0">
        <a:spcBef>
          <a:spcPct val="0"/>
        </a:spcBef>
        <a:spcAft>
          <a:spcPct val="0"/>
        </a:spcAft>
        <a:defRPr sz="4400" b="1">
          <a:solidFill>
            <a:srgbClr val="B0105C"/>
          </a:solidFill>
          <a:latin typeface="Tw Cen MT" pitchFamily="34" charset="0"/>
          <a:ea typeface="ＭＳ Ｐゴシック" charset="0"/>
        </a:defRPr>
      </a:lvl2pPr>
      <a:lvl3pPr algn="ctr" rtl="0" eaLnBrk="0" fontAlgn="base" hangingPunct="0">
        <a:spcBef>
          <a:spcPct val="0"/>
        </a:spcBef>
        <a:spcAft>
          <a:spcPct val="0"/>
        </a:spcAft>
        <a:defRPr sz="4400" b="1">
          <a:solidFill>
            <a:srgbClr val="B0105C"/>
          </a:solidFill>
          <a:latin typeface="Tw Cen MT" pitchFamily="34" charset="0"/>
          <a:ea typeface="ＭＳ Ｐゴシック" charset="0"/>
        </a:defRPr>
      </a:lvl3pPr>
      <a:lvl4pPr algn="ctr" rtl="0" eaLnBrk="0" fontAlgn="base" hangingPunct="0">
        <a:spcBef>
          <a:spcPct val="0"/>
        </a:spcBef>
        <a:spcAft>
          <a:spcPct val="0"/>
        </a:spcAft>
        <a:defRPr sz="4400" b="1">
          <a:solidFill>
            <a:srgbClr val="B0105C"/>
          </a:solidFill>
          <a:latin typeface="Tw Cen MT" pitchFamily="34" charset="0"/>
          <a:ea typeface="ＭＳ Ｐゴシック" charset="0"/>
        </a:defRPr>
      </a:lvl4pPr>
      <a:lvl5pPr algn="ctr" rtl="0" eaLnBrk="0" fontAlgn="base" hangingPunct="0">
        <a:spcBef>
          <a:spcPct val="0"/>
        </a:spcBef>
        <a:spcAft>
          <a:spcPct val="0"/>
        </a:spcAft>
        <a:defRPr sz="4400" b="1">
          <a:solidFill>
            <a:srgbClr val="B0105C"/>
          </a:solidFill>
          <a:latin typeface="Tw Cen MT" pitchFamily="34" charset="0"/>
          <a:ea typeface="ＭＳ Ｐゴシック" charset="0"/>
        </a:defRPr>
      </a:lvl5pPr>
      <a:lvl6pPr marL="457200" algn="ctr" rtl="0" fontAlgn="base">
        <a:spcBef>
          <a:spcPct val="0"/>
        </a:spcBef>
        <a:spcAft>
          <a:spcPct val="0"/>
        </a:spcAft>
        <a:defRPr sz="4400" b="1">
          <a:solidFill>
            <a:srgbClr val="B0105C"/>
          </a:solidFill>
          <a:latin typeface="Tw Cen MT" pitchFamily="34" charset="0"/>
        </a:defRPr>
      </a:lvl6pPr>
      <a:lvl7pPr marL="914400" algn="ctr" rtl="0" fontAlgn="base">
        <a:spcBef>
          <a:spcPct val="0"/>
        </a:spcBef>
        <a:spcAft>
          <a:spcPct val="0"/>
        </a:spcAft>
        <a:defRPr sz="4400" b="1">
          <a:solidFill>
            <a:srgbClr val="B0105C"/>
          </a:solidFill>
          <a:latin typeface="Tw Cen MT" pitchFamily="34" charset="0"/>
        </a:defRPr>
      </a:lvl7pPr>
      <a:lvl8pPr marL="1371600" algn="ctr" rtl="0" fontAlgn="base">
        <a:spcBef>
          <a:spcPct val="0"/>
        </a:spcBef>
        <a:spcAft>
          <a:spcPct val="0"/>
        </a:spcAft>
        <a:defRPr sz="4400" b="1">
          <a:solidFill>
            <a:srgbClr val="B0105C"/>
          </a:solidFill>
          <a:latin typeface="Tw Cen MT" pitchFamily="34" charset="0"/>
        </a:defRPr>
      </a:lvl8pPr>
      <a:lvl9pPr marL="1828800" algn="ctr" rtl="0" fontAlgn="base">
        <a:spcBef>
          <a:spcPct val="0"/>
        </a:spcBef>
        <a:spcAft>
          <a:spcPct val="0"/>
        </a:spcAft>
        <a:defRPr sz="4400" b="1">
          <a:solidFill>
            <a:srgbClr val="B0105C"/>
          </a:solidFill>
          <a:latin typeface="Tw Cen MT" pitchFamily="34" charset="0"/>
        </a:defRPr>
      </a:lvl9pPr>
    </p:titleStyle>
    <p:bodyStyle>
      <a:lvl1pPr marL="342900" indent="-342900" algn="l" rtl="0" eaLnBrk="0" fontAlgn="base" hangingPunct="0">
        <a:spcBef>
          <a:spcPct val="20000"/>
        </a:spcBef>
        <a:spcAft>
          <a:spcPct val="0"/>
        </a:spcAft>
        <a:buFont typeface="Arial" pitchFamily="34" charset="0"/>
        <a:buChar char="•"/>
        <a:defRPr sz="3200" b="1" kern="1200">
          <a:solidFill>
            <a:srgbClr val="0D5A50"/>
          </a:solidFill>
          <a:latin typeface="+mn-lt"/>
          <a:ea typeface="ＭＳ Ｐゴシック" charset="0"/>
          <a:cs typeface="+mn-cs"/>
        </a:defRPr>
      </a:lvl1pPr>
      <a:lvl2pPr marL="742950" indent="-285750" algn="l" rtl="0" eaLnBrk="0" fontAlgn="base" hangingPunct="0">
        <a:spcBef>
          <a:spcPct val="20000"/>
        </a:spcBef>
        <a:spcAft>
          <a:spcPct val="0"/>
        </a:spcAft>
        <a:buFont typeface="Arial" pitchFamily="34" charset="0"/>
        <a:buChar char="–"/>
        <a:defRPr sz="2800" b="1" i="0" u="none" kern="1200">
          <a:solidFill>
            <a:srgbClr val="0D5A50"/>
          </a:solidFill>
          <a:latin typeface="+mn-lt"/>
          <a:ea typeface="ＭＳ Ｐゴシック" charset="0"/>
          <a:cs typeface="+mn-cs"/>
        </a:defRPr>
      </a:lvl2pPr>
      <a:lvl3pPr marL="1143000" indent="-228600" algn="l" rtl="0" eaLnBrk="0" fontAlgn="base" hangingPunct="0">
        <a:spcBef>
          <a:spcPct val="20000"/>
        </a:spcBef>
        <a:spcAft>
          <a:spcPct val="0"/>
        </a:spcAft>
        <a:buFont typeface="Arial" pitchFamily="34" charset="0"/>
        <a:buChar char="•"/>
        <a:defRPr sz="2400" b="1" kern="1200">
          <a:solidFill>
            <a:srgbClr val="0D5A50"/>
          </a:solidFill>
          <a:latin typeface="+mn-lt"/>
          <a:ea typeface="ＭＳ Ｐゴシック" charset="0"/>
          <a:cs typeface="+mn-cs"/>
        </a:defRPr>
      </a:lvl3pPr>
      <a:lvl4pPr marL="1600200" indent="-228600" algn="l" rtl="0" eaLnBrk="0" fontAlgn="base" hangingPunct="0">
        <a:spcBef>
          <a:spcPct val="20000"/>
        </a:spcBef>
        <a:spcAft>
          <a:spcPct val="0"/>
        </a:spcAft>
        <a:buFont typeface="Arial" pitchFamily="34" charset="0"/>
        <a:buChar char="–"/>
        <a:defRPr sz="2000" b="1" kern="1200">
          <a:solidFill>
            <a:srgbClr val="0D5A50"/>
          </a:solidFill>
          <a:latin typeface="+mn-lt"/>
          <a:ea typeface="ＭＳ Ｐゴシック" charset="0"/>
          <a:cs typeface="+mn-cs"/>
        </a:defRPr>
      </a:lvl4pPr>
      <a:lvl5pPr marL="2057400" indent="-228600" algn="l" rtl="0" eaLnBrk="0" fontAlgn="base" hangingPunct="0">
        <a:spcBef>
          <a:spcPct val="20000"/>
        </a:spcBef>
        <a:spcAft>
          <a:spcPct val="0"/>
        </a:spcAft>
        <a:buFont typeface="Arial" pitchFamily="34" charset="0"/>
        <a:buChar char="»"/>
        <a:defRPr sz="2000" b="1" kern="1200">
          <a:solidFill>
            <a:srgbClr val="0D5A50"/>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xml"/><Relationship Id="rId1" Type="http://schemas.openxmlformats.org/officeDocument/2006/relationships/tags" Target="../tags/tag20.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43.xml"/><Relationship Id="rId1" Type="http://schemas.openxmlformats.org/officeDocument/2006/relationships/tags" Target="../tags/tag4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5.xml"/><Relationship Id="rId1" Type="http://schemas.openxmlformats.org/officeDocument/2006/relationships/tags" Target="../tags/tag4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7.xml"/><Relationship Id="rId1" Type="http://schemas.openxmlformats.org/officeDocument/2006/relationships/tags" Target="../tags/tag4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49.xml"/><Relationship Id="rId1" Type="http://schemas.openxmlformats.org/officeDocument/2006/relationships/tags" Target="../tags/tag48.xml"/><Relationship Id="rId5" Type="http://schemas.microsoft.com/office/2007/relationships/hdphoto" Target="../media/hdphoto1.wdp"/><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50.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8.xml"/><Relationship Id="rId1" Type="http://schemas.openxmlformats.org/officeDocument/2006/relationships/tags" Target="../tags/tag51.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8.xml"/><Relationship Id="rId1" Type="http://schemas.openxmlformats.org/officeDocument/2006/relationships/tags" Target="../tags/tag5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8.xml"/><Relationship Id="rId1" Type="http://schemas.openxmlformats.org/officeDocument/2006/relationships/tags" Target="../tags/tag53.xml"/></Relationships>
</file>

<file path=ppt/slides/_rels/slide2.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2.jpeg"/><Relationship Id="rId4"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6.xml"/><Relationship Id="rId1" Type="http://schemas.openxmlformats.org/officeDocument/2006/relationships/tags" Target="../tags/tag54.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6.xml"/><Relationship Id="rId1" Type="http://schemas.openxmlformats.org/officeDocument/2006/relationships/tags" Target="../tags/tag55.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6.xml"/><Relationship Id="rId1" Type="http://schemas.openxmlformats.org/officeDocument/2006/relationships/tags" Target="../tags/tag56.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26.xml"/><Relationship Id="rId1" Type="http://schemas.openxmlformats.org/officeDocument/2006/relationships/tags" Target="../tags/tag25.xml"/></Relationships>
</file>

<file path=ppt/slides/_rels/slide3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6.xml"/><Relationship Id="rId1" Type="http://schemas.openxmlformats.org/officeDocument/2006/relationships/tags" Target="../tags/tag57.xml"/><Relationship Id="rId4" Type="http://schemas.microsoft.com/office/2007/relationships/hdphoto" Target="../media/hdphoto9.wdp"/></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6.xml"/><Relationship Id="rId1" Type="http://schemas.openxmlformats.org/officeDocument/2006/relationships/tags" Target="../tags/tag58.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6.xml"/><Relationship Id="rId1" Type="http://schemas.openxmlformats.org/officeDocument/2006/relationships/tags" Target="../tags/tag59.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4"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3.xml"/><Relationship Id="rId1" Type="http://schemas.openxmlformats.org/officeDocument/2006/relationships/tags" Target="../tags/tag6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31.xml"/><Relationship Id="rId1" Type="http://schemas.openxmlformats.org/officeDocument/2006/relationships/tags" Target="../tags/tag30.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33.xml"/><Relationship Id="rId1" Type="http://schemas.openxmlformats.org/officeDocument/2006/relationships/tags" Target="../tags/tag3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35.xml"/><Relationship Id="rId1" Type="http://schemas.openxmlformats.org/officeDocument/2006/relationships/tags" Target="../tags/tag34.xml"/></Relationships>
</file>

<file path=ppt/slides/_rels/slide8.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image" Target="../media/image3.wmf"/><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4.wmf"/><Relationship Id="rId5" Type="http://schemas.openxmlformats.org/officeDocument/2006/relationships/image" Target="../media/image1.png"/><Relationship Id="rId4"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custDataLst>
              <p:tags r:id="rId1"/>
            </p:custDataLst>
          </p:nvPr>
        </p:nvSpPr>
        <p:spPr>
          <a:xfrm>
            <a:off x="1295400" y="533400"/>
            <a:ext cx="7315200" cy="1858963"/>
          </a:xfrm>
        </p:spPr>
        <p:txBody>
          <a:bodyPr rtlCol="0">
            <a:normAutofit fontScale="90000"/>
          </a:bodyPr>
          <a:lstStyle/>
          <a:p>
            <a:pPr eaLnBrk="1" fontAlgn="auto" hangingPunct="1">
              <a:spcAft>
                <a:spcPts val="0"/>
              </a:spcAft>
              <a:defRPr/>
            </a:pPr>
            <a:r>
              <a:rPr lang="en-US" sz="3600" u="sng" dirty="0" smtClean="0"/>
              <a:t/>
            </a:r>
            <a:br>
              <a:rPr lang="en-US" sz="3600" u="sng" dirty="0" smtClean="0"/>
            </a:br>
            <a:r>
              <a:rPr lang="en-US" sz="3600" u="sng" dirty="0"/>
              <a:t/>
            </a:r>
            <a:br>
              <a:rPr lang="en-US" sz="3600" u="sng" dirty="0"/>
            </a:br>
            <a:r>
              <a:rPr lang="en-US" sz="3600" u="sng" dirty="0" smtClean="0"/>
              <a:t/>
            </a:r>
            <a:br>
              <a:rPr lang="en-US" sz="3600" u="sng" dirty="0" smtClean="0"/>
            </a:br>
            <a:r>
              <a:rPr lang="en-US" sz="3600" u="sng" dirty="0" smtClean="0"/>
              <a:t>CERTIFICATION </a:t>
            </a:r>
            <a:r>
              <a:rPr lang="en-US" sz="3600" u="sng" dirty="0"/>
              <a:t>&amp; COACHING:</a:t>
            </a:r>
            <a:br>
              <a:rPr lang="en-US" sz="3600" u="sng" dirty="0"/>
            </a:br>
            <a:r>
              <a:rPr lang="en-US" sz="3600" u="sng" dirty="0"/>
              <a:t> IM PEDIATRIC BEST </a:t>
            </a:r>
            <a:r>
              <a:rPr lang="en-US" sz="3600" u="sng" dirty="0" smtClean="0"/>
              <a:t>PRACTICES</a:t>
            </a:r>
            <a:br>
              <a:rPr lang="en-US" sz="3600" u="sng" dirty="0" smtClean="0"/>
            </a:br>
            <a:r>
              <a:rPr lang="en-US" sz="3600" u="sng" dirty="0"/>
              <a:t/>
            </a:r>
            <a:br>
              <a:rPr lang="en-US" sz="3600" u="sng" dirty="0"/>
            </a:br>
            <a:r>
              <a:rPr lang="en-US" dirty="0" smtClean="0">
                <a:solidFill>
                  <a:schemeClr val="accent2">
                    <a:lumMod val="75000"/>
                  </a:schemeClr>
                </a:solidFill>
                <a:ea typeface="+mj-ea"/>
              </a:rPr>
              <a:t>MODULE 6: INTERPRETING DATA</a:t>
            </a:r>
          </a:p>
        </p:txBody>
      </p:sp>
      <p:sp>
        <p:nvSpPr>
          <p:cNvPr id="12290" name="Rectangle 3"/>
          <p:cNvSpPr>
            <a:spLocks noGrp="1" noChangeArrowheads="1"/>
          </p:cNvSpPr>
          <p:nvPr>
            <p:ph type="body" idx="1"/>
            <p:custDataLst>
              <p:tags r:id="rId2"/>
            </p:custDataLst>
          </p:nvPr>
        </p:nvSpPr>
        <p:spPr>
          <a:xfrm>
            <a:off x="2286000" y="3581400"/>
            <a:ext cx="4953000" cy="1600200"/>
          </a:xfrm>
        </p:spPr>
        <p:txBody>
          <a:bodyPr/>
          <a:lstStyle/>
          <a:p>
            <a:pPr marL="0" indent="0" algn="ctr" eaLnBrk="1" hangingPunct="1">
              <a:buFont typeface="Arial" pitchFamily="34" charset="0"/>
              <a:buNone/>
            </a:pPr>
            <a:r>
              <a:rPr lang="en-US" sz="2000" dirty="0" smtClean="0">
                <a:ea typeface="ＭＳ Ｐゴシック" pitchFamily="34" charset="-128"/>
              </a:rPr>
              <a:t>By Mary Jones, OTR/L, </a:t>
            </a:r>
            <a:r>
              <a:rPr lang="en-US" sz="2000" dirty="0" err="1" smtClean="0">
                <a:ea typeface="ＭＳ Ｐゴシック" pitchFamily="34" charset="-128"/>
              </a:rPr>
              <a:t>DipCOT</a:t>
            </a:r>
            <a:r>
              <a:rPr lang="en-US" sz="2000" dirty="0" smtClean="0">
                <a:ea typeface="ＭＳ Ｐゴシック" pitchFamily="34" charset="-128"/>
              </a:rPr>
              <a:t> </a:t>
            </a:r>
          </a:p>
          <a:p>
            <a:pPr marL="0" indent="0" algn="ctr" eaLnBrk="1" hangingPunct="1">
              <a:buFont typeface="Arial" pitchFamily="34" charset="0"/>
              <a:buNone/>
            </a:pPr>
            <a:r>
              <a:rPr lang="en-US" sz="2000" dirty="0" smtClean="0">
                <a:ea typeface="ＭＳ Ｐゴシック" pitchFamily="34" charset="-128"/>
              </a:rPr>
              <a:t>Sensational Kids, LLC</a:t>
            </a:r>
          </a:p>
          <a:p>
            <a:pPr marL="0" indent="0" algn="ctr" eaLnBrk="1" hangingPunct="1">
              <a:buFont typeface="Arial" pitchFamily="34" charset="0"/>
              <a:buNone/>
            </a:pPr>
            <a:r>
              <a:rPr lang="en-US" sz="2000" dirty="0" smtClean="0">
                <a:ea typeface="ＭＳ Ｐゴシック" pitchFamily="34" charset="-128"/>
              </a:rPr>
              <a:t>Brain Focus International, Inc.</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Grp="1" noChangeArrowheads="1"/>
          </p:cNvSpPr>
          <p:nvPr>
            <p:ph type="title" idx="4294967295"/>
            <p:custDataLst>
              <p:tags r:id="rId1"/>
            </p:custDataLst>
          </p:nvPr>
        </p:nvSpPr>
        <p:spPr>
          <a:xfrm>
            <a:off x="1371600" y="304800"/>
            <a:ext cx="7315200" cy="1143000"/>
          </a:xfrm>
        </p:spPr>
        <p:txBody>
          <a:bodyPr rtlCol="0">
            <a:normAutofit fontScale="90000"/>
          </a:bodyPr>
          <a:lstStyle/>
          <a:p>
            <a:pPr eaLnBrk="1" fontAlgn="auto" hangingPunct="1">
              <a:spcAft>
                <a:spcPts val="0"/>
              </a:spcAft>
              <a:defRPr/>
            </a:pPr>
            <a:r>
              <a:rPr lang="en-US" dirty="0" smtClean="0">
                <a:solidFill>
                  <a:schemeClr val="accent2">
                    <a:lumMod val="75000"/>
                  </a:schemeClr>
                </a:solidFill>
                <a:ea typeface="+mj-ea"/>
              </a:rPr>
              <a:t>Interpreting data with pediatric populations.</a:t>
            </a:r>
          </a:p>
        </p:txBody>
      </p:sp>
      <p:sp>
        <p:nvSpPr>
          <p:cNvPr id="21506" name="Rectangle 2"/>
          <p:cNvSpPr>
            <a:spLocks noGrp="1" noChangeArrowheads="1"/>
          </p:cNvSpPr>
          <p:nvPr>
            <p:ph type="body" idx="4294967295"/>
            <p:custDataLst>
              <p:tags r:id="rId2"/>
            </p:custDataLst>
          </p:nvPr>
        </p:nvSpPr>
        <p:spPr>
          <a:xfrm>
            <a:off x="1371600" y="1676400"/>
            <a:ext cx="7315200" cy="4525963"/>
          </a:xfrm>
        </p:spPr>
        <p:txBody>
          <a:bodyPr/>
          <a:lstStyle/>
          <a:p>
            <a:pPr marL="457200" indent="-457200" eaLnBrk="1" hangingPunct="1">
              <a:buSzPct val="77000"/>
            </a:pPr>
            <a:r>
              <a:rPr lang="en-US" smtClean="0">
                <a:ea typeface="ＭＳ Ｐゴシック" pitchFamily="34" charset="-128"/>
              </a:rPr>
              <a:t>Review of norms reference list</a:t>
            </a:r>
          </a:p>
          <a:p>
            <a:pPr marL="457200" indent="-457200" eaLnBrk="1" hangingPunct="1">
              <a:buSzPct val="77000"/>
            </a:pPr>
            <a:r>
              <a:rPr lang="en-US" smtClean="0">
                <a:ea typeface="ＭＳ Ｐゴシック" pitchFamily="34" charset="-128"/>
              </a:rPr>
              <a:t>Review of how to locate data lists, results view</a:t>
            </a:r>
          </a:p>
          <a:p>
            <a:pPr marL="457200" indent="-457200" eaLnBrk="1" hangingPunct="1">
              <a:buSzPct val="77000"/>
            </a:pPr>
            <a:r>
              <a:rPr lang="en-US" smtClean="0">
                <a:ea typeface="ＭＳ Ｐゴシック" pitchFamily="34" charset="-128"/>
              </a:rPr>
              <a:t>Review of how to print, copy, save as pdf for records</a:t>
            </a:r>
          </a:p>
          <a:p>
            <a:pPr marL="457200" indent="-457200" eaLnBrk="1" hangingPunct="1">
              <a:buSzPct val="77000"/>
            </a:pPr>
            <a:r>
              <a:rPr lang="en-US" smtClean="0">
                <a:ea typeface="ＭＳ Ｐゴシック" pitchFamily="34" charset="-128"/>
              </a:rPr>
              <a:t>How to locate and use clinical data sheets.</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custDataLst>
              <p:tags r:id="rId1"/>
            </p:custDataLst>
          </p:nvPr>
        </p:nvSpPr>
        <p:spPr/>
        <p:txBody>
          <a:bodyPr>
            <a:normAutofit fontScale="90000"/>
          </a:bodyPr>
          <a:lstStyle/>
          <a:p>
            <a:pPr eaLnBrk="1" hangingPunct="1"/>
            <a:r>
              <a:rPr lang="en-US" sz="4000" smtClean="0">
                <a:ea typeface="ＭＳ Ｐゴシック" pitchFamily="34" charset="-128"/>
              </a:rPr>
              <a:t>Interactive Metronome</a:t>
            </a:r>
            <a:r>
              <a:rPr lang="en-US" sz="4000" baseline="30000" smtClean="0">
                <a:ea typeface="ＭＳ Ｐゴシック" pitchFamily="34" charset="-128"/>
              </a:rPr>
              <a:t>®</a:t>
            </a:r>
            <a:r>
              <a:rPr lang="en-US" sz="4000" smtClean="0">
                <a:ea typeface="ＭＳ Ｐゴシック" pitchFamily="34" charset="-128"/>
              </a:rPr>
              <a:t> (IM) Assessment Results</a:t>
            </a:r>
          </a:p>
        </p:txBody>
      </p:sp>
      <p:sp>
        <p:nvSpPr>
          <p:cNvPr id="22530" name="Content Placeholder 2"/>
          <p:cNvSpPr>
            <a:spLocks noGrp="1"/>
          </p:cNvSpPr>
          <p:nvPr>
            <p:ph idx="1"/>
            <p:custDataLst>
              <p:tags r:id="rId2"/>
            </p:custDataLst>
          </p:nvPr>
        </p:nvSpPr>
        <p:spPr>
          <a:xfrm>
            <a:off x="1371600" y="1447800"/>
            <a:ext cx="7315200" cy="4525963"/>
          </a:xfrm>
        </p:spPr>
        <p:txBody>
          <a:bodyPr/>
          <a:lstStyle/>
          <a:p>
            <a:pPr eaLnBrk="1" hangingPunct="1">
              <a:buFont typeface="Arial" pitchFamily="34" charset="0"/>
              <a:buNone/>
            </a:pPr>
            <a:r>
              <a:rPr lang="en-US" sz="2400" smtClean="0">
                <a:ea typeface="ＭＳ Ｐゴシック" pitchFamily="34" charset="-128"/>
              </a:rPr>
              <a:t> </a:t>
            </a:r>
          </a:p>
          <a:p>
            <a:pPr eaLnBrk="1" hangingPunct="1"/>
            <a:r>
              <a:rPr lang="en-US" sz="2400" smtClean="0">
                <a:ea typeface="ＭＳ Ｐゴシック" pitchFamily="34" charset="-128"/>
              </a:rPr>
              <a:t>The Interactive Metronome</a:t>
            </a:r>
            <a:r>
              <a:rPr lang="en-US" sz="2400" baseline="30000" smtClean="0">
                <a:ea typeface="ＭＳ Ｐゴシック" pitchFamily="34" charset="-128"/>
              </a:rPr>
              <a:t>®</a:t>
            </a:r>
            <a:r>
              <a:rPr lang="en-US" sz="2400" smtClean="0">
                <a:ea typeface="ＭＳ Ｐゴシック" pitchFamily="34" charset="-128"/>
              </a:rPr>
              <a:t> (IM) is a brain-based rehabilitation assessment and training program developed to directly improve the processing abilities that affect attention, motor planning, and sequencing.  This, in turn, strengthens motor skills, including mobility, gross motor function, and many fundamental cognitive capacities such as planning, organizing and language.</a:t>
            </a:r>
          </a:p>
          <a:p>
            <a:pPr eaLnBrk="1" hangingPunct="1"/>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custDataLst>
              <p:tags r:id="rId1"/>
            </p:custDataLst>
          </p:nvPr>
        </p:nvSpPr>
        <p:spPr>
          <a:xfrm>
            <a:off x="1066800" y="304800"/>
            <a:ext cx="7315200" cy="1143000"/>
          </a:xfrm>
        </p:spPr>
        <p:txBody>
          <a:bodyPr/>
          <a:lstStyle/>
          <a:p>
            <a:pPr eaLnBrk="1" hangingPunct="1"/>
            <a:r>
              <a:rPr lang="en-US" sz="3200" smtClean="0">
                <a:ea typeface="ＭＳ Ｐゴシック" pitchFamily="34" charset="-128"/>
              </a:rPr>
              <a:t>The normative ranges for IM </a:t>
            </a:r>
            <a:br>
              <a:rPr lang="en-US" sz="3200" smtClean="0">
                <a:ea typeface="ＭＳ Ｐゴシック" pitchFamily="34" charset="-128"/>
              </a:rPr>
            </a:br>
            <a:r>
              <a:rPr lang="en-US" sz="3200" smtClean="0">
                <a:ea typeface="ＭＳ Ｐゴシック" pitchFamily="34" charset="-128"/>
              </a:rPr>
              <a:t>performance are as follows:</a:t>
            </a:r>
          </a:p>
        </p:txBody>
      </p:sp>
      <p:graphicFrame>
        <p:nvGraphicFramePr>
          <p:cNvPr id="4" name="Content Placeholder 3"/>
          <p:cNvGraphicFramePr>
            <a:graphicFrameLocks noGrp="1"/>
          </p:cNvGraphicFramePr>
          <p:nvPr>
            <p:ph idx="1"/>
            <p:custDataLst>
              <p:tags r:id="rId2"/>
            </p:custDataLst>
          </p:nvPr>
        </p:nvGraphicFramePr>
        <p:xfrm>
          <a:off x="533400" y="1828800"/>
          <a:ext cx="8229599" cy="3957640"/>
        </p:xfrm>
        <a:graphic>
          <a:graphicData uri="http://schemas.openxmlformats.org/drawingml/2006/table">
            <a:tbl>
              <a:tblPr firstRow="1" bandRow="1">
                <a:tableStyleId>{5C22544A-7EE6-4342-B048-85BDC9FD1C3A}</a:tableStyleId>
              </a:tblPr>
              <a:tblGrid>
                <a:gridCol w="1175657"/>
                <a:gridCol w="1175657"/>
                <a:gridCol w="1175657"/>
                <a:gridCol w="1175657"/>
                <a:gridCol w="1175657"/>
                <a:gridCol w="1175657"/>
                <a:gridCol w="1175657"/>
              </a:tblGrid>
              <a:tr h="494705">
                <a:tc>
                  <a:txBody>
                    <a:bodyPr/>
                    <a:lstStyle/>
                    <a:p>
                      <a:pPr marL="0" marR="0" algn="ctr">
                        <a:spcBef>
                          <a:spcPts val="0"/>
                        </a:spcBef>
                        <a:spcAft>
                          <a:spcPts val="0"/>
                        </a:spcAft>
                      </a:pPr>
                      <a:r>
                        <a:rPr lang="en-US" sz="1200" b="1" dirty="0">
                          <a:solidFill>
                            <a:srgbClr val="000000"/>
                          </a:solidFill>
                          <a:latin typeface="Helvetica"/>
                          <a:ea typeface="ヒラギノ角ゴ Pro W3"/>
                          <a:cs typeface="Times New Roman"/>
                        </a:rPr>
                        <a:t>Age</a:t>
                      </a:r>
                      <a:endParaRPr lang="en-US" sz="1000" dirty="0">
                        <a:solidFill>
                          <a:srgbClr val="000000"/>
                        </a:solidFill>
                        <a:latin typeface="Times New Roman"/>
                        <a:ea typeface="ヒラギノ角ゴ Pro W3"/>
                        <a:cs typeface="Times New Roman"/>
                      </a:endParaRPr>
                    </a:p>
                  </a:txBody>
                  <a:tcPr marL="0" marR="0" marT="0" marB="0">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1200" b="1">
                          <a:solidFill>
                            <a:srgbClr val="000000"/>
                          </a:solidFill>
                          <a:latin typeface="Helvetica"/>
                          <a:ea typeface="ヒラギノ角ゴ Pro W3"/>
                          <a:cs typeface="Times New Roman"/>
                        </a:rPr>
                        <a:t>6 -</a:t>
                      </a:r>
                      <a:endParaRPr lang="en-US" sz="1000">
                        <a:solidFill>
                          <a:srgbClr val="000000"/>
                        </a:solidFill>
                        <a:latin typeface="Times New Roman"/>
                        <a:ea typeface="ヒラギノ角ゴ Pro W3"/>
                        <a:cs typeface="Times New Roman"/>
                      </a:endParaRPr>
                    </a:p>
                  </a:txBody>
                  <a:tcPr marL="0" marR="0" marT="0" marB="0">
                    <a:lnT w="9525"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1200" b="1">
                          <a:solidFill>
                            <a:srgbClr val="000000"/>
                          </a:solidFill>
                          <a:latin typeface="Helvetica"/>
                          <a:ea typeface="ヒラギノ角ゴ Pro W3"/>
                          <a:cs typeface="Times New Roman"/>
                        </a:rPr>
                        <a:t>7 to 8</a:t>
                      </a:r>
                      <a:endParaRPr lang="en-US" sz="1000">
                        <a:solidFill>
                          <a:srgbClr val="000000"/>
                        </a:solidFill>
                        <a:latin typeface="Times New Roman"/>
                        <a:ea typeface="ヒラギノ角ゴ Pro W3"/>
                        <a:cs typeface="Times New Roman"/>
                      </a:endParaRPr>
                    </a:p>
                  </a:txBody>
                  <a:tcPr marL="0" marR="0" marT="0" marB="0">
                    <a:lnT w="9525"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1200" b="1">
                          <a:solidFill>
                            <a:srgbClr val="000000"/>
                          </a:solidFill>
                          <a:latin typeface="Helvetica"/>
                          <a:ea typeface="ヒラギノ角ゴ Pro W3"/>
                          <a:cs typeface="Times New Roman"/>
                        </a:rPr>
                        <a:t>9 to 10</a:t>
                      </a:r>
                      <a:endParaRPr lang="en-US" sz="1000">
                        <a:solidFill>
                          <a:srgbClr val="000000"/>
                        </a:solidFill>
                        <a:latin typeface="Times New Roman"/>
                        <a:ea typeface="ヒラギノ角ゴ Pro W3"/>
                        <a:cs typeface="Times New Roman"/>
                      </a:endParaRPr>
                    </a:p>
                  </a:txBody>
                  <a:tcPr marL="0" marR="0" marT="0" marB="0">
                    <a:lnT w="9525"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1200" b="1">
                          <a:solidFill>
                            <a:srgbClr val="000000"/>
                          </a:solidFill>
                          <a:latin typeface="Helvetica"/>
                          <a:ea typeface="ヒラギノ角ゴ Pro W3"/>
                          <a:cs typeface="Times New Roman"/>
                        </a:rPr>
                        <a:t>11 to 12</a:t>
                      </a:r>
                      <a:endParaRPr lang="en-US" sz="1000">
                        <a:solidFill>
                          <a:srgbClr val="000000"/>
                        </a:solidFill>
                        <a:latin typeface="Times New Roman"/>
                        <a:ea typeface="ヒラギノ角ゴ Pro W3"/>
                        <a:cs typeface="Times New Roman"/>
                      </a:endParaRPr>
                    </a:p>
                  </a:txBody>
                  <a:tcPr marL="0" marR="0" marT="0" marB="0">
                    <a:lnT w="9525"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1200" b="1">
                          <a:solidFill>
                            <a:srgbClr val="000000"/>
                          </a:solidFill>
                          <a:latin typeface="Helvetica"/>
                          <a:ea typeface="ヒラギノ角ゴ Pro W3"/>
                          <a:cs typeface="Times New Roman"/>
                        </a:rPr>
                        <a:t>13 to 15</a:t>
                      </a:r>
                      <a:endParaRPr lang="en-US" sz="1000">
                        <a:solidFill>
                          <a:srgbClr val="000000"/>
                        </a:solidFill>
                        <a:latin typeface="Times New Roman"/>
                        <a:ea typeface="ヒラギノ角ゴ Pro W3"/>
                        <a:cs typeface="Times New Roman"/>
                      </a:endParaRPr>
                    </a:p>
                  </a:txBody>
                  <a:tcPr marL="0" marR="0" marT="0" marB="0">
                    <a:lnT w="9525"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1200" b="1">
                          <a:solidFill>
                            <a:srgbClr val="000000"/>
                          </a:solidFill>
                          <a:latin typeface="Helvetica"/>
                          <a:ea typeface="ヒラギノ角ゴ Pro W3"/>
                          <a:cs typeface="Times New Roman"/>
                        </a:rPr>
                        <a:t>16+</a:t>
                      </a:r>
                      <a:endParaRPr lang="en-US" sz="1000">
                        <a:solidFill>
                          <a:srgbClr val="000000"/>
                        </a:solidFill>
                        <a:latin typeface="Times New Roman"/>
                        <a:ea typeface="ヒラギノ角ゴ Pro W3"/>
                        <a:cs typeface="Times New Roman"/>
                      </a:endParaRPr>
                    </a:p>
                  </a:txBody>
                  <a:tcPr marL="0" marR="0" marT="0" marB="0">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tcPr>
                </a:tc>
              </a:tr>
              <a:tr h="494705">
                <a:tc>
                  <a:txBody>
                    <a:bodyPr/>
                    <a:lstStyle/>
                    <a:p>
                      <a:pPr marL="0" marR="0" algn="ctr">
                        <a:spcBef>
                          <a:spcPts val="0"/>
                        </a:spcBef>
                        <a:spcAft>
                          <a:spcPts val="0"/>
                        </a:spcAft>
                      </a:pPr>
                      <a:r>
                        <a:rPr lang="en-US" sz="1200">
                          <a:solidFill>
                            <a:srgbClr val="000000"/>
                          </a:solidFill>
                          <a:latin typeface="Helvetica"/>
                          <a:ea typeface="ヒラギノ角ゴ Pro W3"/>
                          <a:cs typeface="Times New Roman"/>
                        </a:rPr>
                        <a:t>Extreme Deficiency</a:t>
                      </a:r>
                      <a:endParaRPr lang="en-US" sz="1000">
                        <a:solidFill>
                          <a:srgbClr val="000000"/>
                        </a:solidFill>
                        <a:latin typeface="Times New Roman"/>
                        <a:ea typeface="ヒラギノ角ゴ Pro W3"/>
                        <a:cs typeface="Times New Roman"/>
                      </a:endParaRPr>
                    </a:p>
                  </a:txBody>
                  <a:tcPr marL="0" marR="0" marT="0" marB="0">
                    <a:lnL w="9525" cap="flat" cmpd="sng" algn="ctr">
                      <a:solidFill>
                        <a:schemeClr val="tx1"/>
                      </a:solidFill>
                      <a:prstDash val="solid"/>
                      <a:round/>
                      <a:headEnd type="none" w="med" len="med"/>
                      <a:tailEnd type="none" w="med" len="med"/>
                    </a:lnL>
                  </a:tcPr>
                </a:tc>
                <a:tc>
                  <a:txBody>
                    <a:bodyPr/>
                    <a:lstStyle/>
                    <a:p>
                      <a:pPr marL="0" marR="0" algn="ctr">
                        <a:spcBef>
                          <a:spcPts val="0"/>
                        </a:spcBef>
                        <a:spcAft>
                          <a:spcPts val="0"/>
                        </a:spcAft>
                      </a:pPr>
                      <a:r>
                        <a:rPr lang="en-US" sz="1200">
                          <a:solidFill>
                            <a:srgbClr val="000000"/>
                          </a:solidFill>
                          <a:latin typeface="Helvetica"/>
                          <a:ea typeface="ヒラギノ角ゴ Pro W3"/>
                          <a:cs typeface="Times New Roman"/>
                        </a:rPr>
                        <a:t>280+</a:t>
                      </a:r>
                      <a:endParaRPr lang="en-US" sz="1000">
                        <a:solidFill>
                          <a:srgbClr val="000000"/>
                        </a:solidFill>
                        <a:latin typeface="Times New Roman"/>
                        <a:ea typeface="ヒラギノ角ゴ Pro W3"/>
                        <a:cs typeface="Times New Roman"/>
                      </a:endParaRPr>
                    </a:p>
                  </a:txBody>
                  <a:tcPr marL="0" marR="0" marT="0" marB="0"/>
                </a:tc>
                <a:tc>
                  <a:txBody>
                    <a:bodyPr/>
                    <a:lstStyle/>
                    <a:p>
                      <a:pPr marL="0" marR="0" algn="ctr">
                        <a:spcBef>
                          <a:spcPts val="0"/>
                        </a:spcBef>
                        <a:spcAft>
                          <a:spcPts val="0"/>
                        </a:spcAft>
                      </a:pPr>
                      <a:r>
                        <a:rPr lang="en-US" sz="1200">
                          <a:solidFill>
                            <a:srgbClr val="000000"/>
                          </a:solidFill>
                          <a:latin typeface="Helvetica"/>
                          <a:ea typeface="ヒラギノ角ゴ Pro W3"/>
                          <a:cs typeface="Times New Roman"/>
                        </a:rPr>
                        <a:t>270+</a:t>
                      </a:r>
                      <a:endParaRPr lang="en-US" sz="1000">
                        <a:solidFill>
                          <a:srgbClr val="000000"/>
                        </a:solidFill>
                        <a:latin typeface="Times New Roman"/>
                        <a:ea typeface="ヒラギノ角ゴ Pro W3"/>
                        <a:cs typeface="Times New Roman"/>
                      </a:endParaRPr>
                    </a:p>
                  </a:txBody>
                  <a:tcPr marL="0" marR="0" marT="0" marB="0"/>
                </a:tc>
                <a:tc>
                  <a:txBody>
                    <a:bodyPr/>
                    <a:lstStyle/>
                    <a:p>
                      <a:pPr marL="0" marR="0" algn="ctr">
                        <a:spcBef>
                          <a:spcPts val="0"/>
                        </a:spcBef>
                        <a:spcAft>
                          <a:spcPts val="0"/>
                        </a:spcAft>
                      </a:pPr>
                      <a:r>
                        <a:rPr lang="en-US" sz="1200">
                          <a:solidFill>
                            <a:srgbClr val="000000"/>
                          </a:solidFill>
                          <a:latin typeface="Helvetica"/>
                          <a:ea typeface="ヒラギノ角ゴ Pro W3"/>
                          <a:cs typeface="Times New Roman"/>
                        </a:rPr>
                        <a:t>260+</a:t>
                      </a:r>
                      <a:endParaRPr lang="en-US" sz="1000">
                        <a:solidFill>
                          <a:srgbClr val="000000"/>
                        </a:solidFill>
                        <a:latin typeface="Times New Roman"/>
                        <a:ea typeface="ヒラギノ角ゴ Pro W3"/>
                        <a:cs typeface="Times New Roman"/>
                      </a:endParaRPr>
                    </a:p>
                  </a:txBody>
                  <a:tcPr marL="0" marR="0" marT="0" marB="0"/>
                </a:tc>
                <a:tc>
                  <a:txBody>
                    <a:bodyPr/>
                    <a:lstStyle/>
                    <a:p>
                      <a:pPr marL="0" marR="0" algn="ctr">
                        <a:spcBef>
                          <a:spcPts val="0"/>
                        </a:spcBef>
                        <a:spcAft>
                          <a:spcPts val="0"/>
                        </a:spcAft>
                      </a:pPr>
                      <a:r>
                        <a:rPr lang="en-US" sz="1200">
                          <a:solidFill>
                            <a:srgbClr val="000000"/>
                          </a:solidFill>
                          <a:latin typeface="Helvetica"/>
                          <a:ea typeface="ヒラギノ角ゴ Pro W3"/>
                          <a:cs typeface="Times New Roman"/>
                        </a:rPr>
                        <a:t>240+</a:t>
                      </a:r>
                      <a:endParaRPr lang="en-US" sz="1000">
                        <a:solidFill>
                          <a:srgbClr val="000000"/>
                        </a:solidFill>
                        <a:latin typeface="Times New Roman"/>
                        <a:ea typeface="ヒラギノ角ゴ Pro W3"/>
                        <a:cs typeface="Times New Roman"/>
                      </a:endParaRPr>
                    </a:p>
                  </a:txBody>
                  <a:tcPr marL="0" marR="0" marT="0" marB="0"/>
                </a:tc>
                <a:tc>
                  <a:txBody>
                    <a:bodyPr/>
                    <a:lstStyle/>
                    <a:p>
                      <a:pPr marL="0" marR="0" algn="ctr">
                        <a:spcBef>
                          <a:spcPts val="0"/>
                        </a:spcBef>
                        <a:spcAft>
                          <a:spcPts val="0"/>
                        </a:spcAft>
                      </a:pPr>
                      <a:r>
                        <a:rPr lang="en-US" sz="1200">
                          <a:solidFill>
                            <a:srgbClr val="000000"/>
                          </a:solidFill>
                          <a:latin typeface="Helvetica"/>
                          <a:ea typeface="ヒラギノ角ゴ Pro W3"/>
                          <a:cs typeface="Times New Roman"/>
                        </a:rPr>
                        <a:t>215+</a:t>
                      </a:r>
                      <a:endParaRPr lang="en-US" sz="1000">
                        <a:solidFill>
                          <a:srgbClr val="000000"/>
                        </a:solidFill>
                        <a:latin typeface="Times New Roman"/>
                        <a:ea typeface="ヒラギノ角ゴ Pro W3"/>
                        <a:cs typeface="Times New Roman"/>
                      </a:endParaRPr>
                    </a:p>
                  </a:txBody>
                  <a:tcPr marL="0" marR="0" marT="0" marB="0"/>
                </a:tc>
                <a:tc>
                  <a:txBody>
                    <a:bodyPr/>
                    <a:lstStyle/>
                    <a:p>
                      <a:pPr marL="0" marR="0" algn="ctr">
                        <a:spcBef>
                          <a:spcPts val="0"/>
                        </a:spcBef>
                        <a:spcAft>
                          <a:spcPts val="0"/>
                        </a:spcAft>
                      </a:pPr>
                      <a:r>
                        <a:rPr lang="en-US" sz="1200">
                          <a:solidFill>
                            <a:srgbClr val="000000"/>
                          </a:solidFill>
                          <a:latin typeface="Helvetica"/>
                          <a:ea typeface="ヒラギノ角ゴ Pro W3"/>
                          <a:cs typeface="Times New Roman"/>
                        </a:rPr>
                        <a:t>200+</a:t>
                      </a:r>
                      <a:endParaRPr lang="en-US" sz="1000">
                        <a:solidFill>
                          <a:srgbClr val="000000"/>
                        </a:solidFill>
                        <a:latin typeface="Times New Roman"/>
                        <a:ea typeface="ヒラギノ角ゴ Pro W3"/>
                        <a:cs typeface="Times New Roman"/>
                      </a:endParaRPr>
                    </a:p>
                  </a:txBody>
                  <a:tcPr marL="0" marR="0" marT="0" marB="0">
                    <a:lnR w="9525" cap="flat" cmpd="sng" algn="ctr">
                      <a:solidFill>
                        <a:schemeClr val="tx1"/>
                      </a:solidFill>
                      <a:prstDash val="solid"/>
                      <a:round/>
                      <a:headEnd type="none" w="med" len="med"/>
                      <a:tailEnd type="none" w="med" len="med"/>
                    </a:lnR>
                  </a:tcPr>
                </a:tc>
              </a:tr>
              <a:tr h="494705">
                <a:tc>
                  <a:txBody>
                    <a:bodyPr/>
                    <a:lstStyle/>
                    <a:p>
                      <a:pPr marL="0" marR="0" algn="ctr">
                        <a:spcBef>
                          <a:spcPts val="0"/>
                        </a:spcBef>
                        <a:spcAft>
                          <a:spcPts val="0"/>
                        </a:spcAft>
                      </a:pPr>
                      <a:r>
                        <a:rPr lang="en-US" sz="1200">
                          <a:solidFill>
                            <a:srgbClr val="000000"/>
                          </a:solidFill>
                          <a:latin typeface="Helvetica"/>
                          <a:ea typeface="ヒラギノ角ゴ Pro W3"/>
                          <a:cs typeface="Times New Roman"/>
                        </a:rPr>
                        <a:t>Severe Deficiency</a:t>
                      </a:r>
                      <a:endParaRPr lang="en-US" sz="1000">
                        <a:solidFill>
                          <a:srgbClr val="000000"/>
                        </a:solidFill>
                        <a:latin typeface="Times New Roman"/>
                        <a:ea typeface="ヒラギノ角ゴ Pro W3"/>
                        <a:cs typeface="Times New Roman"/>
                      </a:endParaRPr>
                    </a:p>
                  </a:txBody>
                  <a:tcPr marL="0" marR="0" marT="0" marB="0">
                    <a:lnL w="9525" cap="flat" cmpd="sng" algn="ctr">
                      <a:solidFill>
                        <a:schemeClr val="tx1"/>
                      </a:solidFill>
                      <a:prstDash val="solid"/>
                      <a:round/>
                      <a:headEnd type="none" w="med" len="med"/>
                      <a:tailEnd type="none" w="med" len="med"/>
                    </a:lnL>
                  </a:tcPr>
                </a:tc>
                <a:tc>
                  <a:txBody>
                    <a:bodyPr/>
                    <a:lstStyle/>
                    <a:p>
                      <a:pPr marL="0" marR="0" algn="ctr">
                        <a:spcBef>
                          <a:spcPts val="0"/>
                        </a:spcBef>
                        <a:spcAft>
                          <a:spcPts val="0"/>
                        </a:spcAft>
                      </a:pPr>
                      <a:r>
                        <a:rPr lang="en-US" sz="1200">
                          <a:solidFill>
                            <a:srgbClr val="000000"/>
                          </a:solidFill>
                          <a:latin typeface="Helvetica"/>
                          <a:ea typeface="ヒラギノ角ゴ Pro W3"/>
                          <a:cs typeface="Times New Roman"/>
                        </a:rPr>
                        <a:t>175-279</a:t>
                      </a:r>
                      <a:endParaRPr lang="en-US" sz="1000">
                        <a:solidFill>
                          <a:srgbClr val="000000"/>
                        </a:solidFill>
                        <a:latin typeface="Times New Roman"/>
                        <a:ea typeface="ヒラギノ角ゴ Pro W3"/>
                        <a:cs typeface="Times New Roman"/>
                      </a:endParaRPr>
                    </a:p>
                  </a:txBody>
                  <a:tcPr marL="0" marR="0" marT="0" marB="0"/>
                </a:tc>
                <a:tc>
                  <a:txBody>
                    <a:bodyPr/>
                    <a:lstStyle/>
                    <a:p>
                      <a:pPr marL="0" marR="0" algn="ctr">
                        <a:spcBef>
                          <a:spcPts val="0"/>
                        </a:spcBef>
                        <a:spcAft>
                          <a:spcPts val="0"/>
                        </a:spcAft>
                      </a:pPr>
                      <a:r>
                        <a:rPr lang="en-US" sz="1200">
                          <a:solidFill>
                            <a:srgbClr val="000000"/>
                          </a:solidFill>
                          <a:latin typeface="Helvetica"/>
                          <a:ea typeface="ヒラギノ角ゴ Pro W3"/>
                          <a:cs typeface="Times New Roman"/>
                        </a:rPr>
                        <a:t>170-269</a:t>
                      </a:r>
                      <a:endParaRPr lang="en-US" sz="1000">
                        <a:solidFill>
                          <a:srgbClr val="000000"/>
                        </a:solidFill>
                        <a:latin typeface="Times New Roman"/>
                        <a:ea typeface="ヒラギノ角ゴ Pro W3"/>
                        <a:cs typeface="Times New Roman"/>
                      </a:endParaRPr>
                    </a:p>
                  </a:txBody>
                  <a:tcPr marL="0" marR="0" marT="0" marB="0"/>
                </a:tc>
                <a:tc>
                  <a:txBody>
                    <a:bodyPr/>
                    <a:lstStyle/>
                    <a:p>
                      <a:pPr marL="0" marR="0" algn="ctr">
                        <a:spcBef>
                          <a:spcPts val="0"/>
                        </a:spcBef>
                        <a:spcAft>
                          <a:spcPts val="0"/>
                        </a:spcAft>
                      </a:pPr>
                      <a:r>
                        <a:rPr lang="en-US" sz="1200">
                          <a:solidFill>
                            <a:srgbClr val="000000"/>
                          </a:solidFill>
                          <a:latin typeface="Helvetica"/>
                          <a:ea typeface="ヒラギノ角ゴ Pro W3"/>
                          <a:cs typeface="Times New Roman"/>
                        </a:rPr>
                        <a:t>160-259</a:t>
                      </a:r>
                      <a:endParaRPr lang="en-US" sz="1000">
                        <a:solidFill>
                          <a:srgbClr val="000000"/>
                        </a:solidFill>
                        <a:latin typeface="Times New Roman"/>
                        <a:ea typeface="ヒラギノ角ゴ Pro W3"/>
                        <a:cs typeface="Times New Roman"/>
                      </a:endParaRPr>
                    </a:p>
                  </a:txBody>
                  <a:tcPr marL="0" marR="0" marT="0" marB="0"/>
                </a:tc>
                <a:tc>
                  <a:txBody>
                    <a:bodyPr/>
                    <a:lstStyle/>
                    <a:p>
                      <a:pPr marL="0" marR="0" algn="ctr">
                        <a:spcBef>
                          <a:spcPts val="0"/>
                        </a:spcBef>
                        <a:spcAft>
                          <a:spcPts val="0"/>
                        </a:spcAft>
                      </a:pPr>
                      <a:r>
                        <a:rPr lang="en-US" sz="1200">
                          <a:solidFill>
                            <a:srgbClr val="000000"/>
                          </a:solidFill>
                          <a:latin typeface="Helvetica"/>
                          <a:ea typeface="ヒラギノ角ゴ Pro W3"/>
                          <a:cs typeface="Times New Roman"/>
                        </a:rPr>
                        <a:t>155-239</a:t>
                      </a:r>
                      <a:endParaRPr lang="en-US" sz="1000">
                        <a:solidFill>
                          <a:srgbClr val="000000"/>
                        </a:solidFill>
                        <a:latin typeface="Times New Roman"/>
                        <a:ea typeface="ヒラギノ角ゴ Pro W3"/>
                        <a:cs typeface="Times New Roman"/>
                      </a:endParaRPr>
                    </a:p>
                  </a:txBody>
                  <a:tcPr marL="0" marR="0" marT="0" marB="0"/>
                </a:tc>
                <a:tc>
                  <a:txBody>
                    <a:bodyPr/>
                    <a:lstStyle/>
                    <a:p>
                      <a:pPr marL="0" marR="0" algn="ctr">
                        <a:spcBef>
                          <a:spcPts val="0"/>
                        </a:spcBef>
                        <a:spcAft>
                          <a:spcPts val="0"/>
                        </a:spcAft>
                      </a:pPr>
                      <a:r>
                        <a:rPr lang="en-US" sz="1200">
                          <a:solidFill>
                            <a:srgbClr val="000000"/>
                          </a:solidFill>
                          <a:latin typeface="Helvetica"/>
                          <a:ea typeface="ヒラギノ角ゴ Pro W3"/>
                          <a:cs typeface="Times New Roman"/>
                        </a:rPr>
                        <a:t>150-214</a:t>
                      </a:r>
                      <a:endParaRPr lang="en-US" sz="1000">
                        <a:solidFill>
                          <a:srgbClr val="000000"/>
                        </a:solidFill>
                        <a:latin typeface="Times New Roman"/>
                        <a:ea typeface="ヒラギノ角ゴ Pro W3"/>
                        <a:cs typeface="Times New Roman"/>
                      </a:endParaRPr>
                    </a:p>
                  </a:txBody>
                  <a:tcPr marL="0" marR="0" marT="0" marB="0"/>
                </a:tc>
                <a:tc>
                  <a:txBody>
                    <a:bodyPr/>
                    <a:lstStyle/>
                    <a:p>
                      <a:pPr marL="0" marR="0" algn="ctr">
                        <a:spcBef>
                          <a:spcPts val="0"/>
                        </a:spcBef>
                        <a:spcAft>
                          <a:spcPts val="0"/>
                        </a:spcAft>
                      </a:pPr>
                      <a:r>
                        <a:rPr lang="en-US" sz="1200">
                          <a:solidFill>
                            <a:srgbClr val="000000"/>
                          </a:solidFill>
                          <a:latin typeface="Helvetica"/>
                          <a:ea typeface="ヒラギノ角ゴ Pro W3"/>
                          <a:cs typeface="Times New Roman"/>
                        </a:rPr>
                        <a:t>147-199</a:t>
                      </a:r>
                      <a:endParaRPr lang="en-US" sz="1000">
                        <a:solidFill>
                          <a:srgbClr val="000000"/>
                        </a:solidFill>
                        <a:latin typeface="Times New Roman"/>
                        <a:ea typeface="ヒラギノ角ゴ Pro W3"/>
                        <a:cs typeface="Times New Roman"/>
                      </a:endParaRPr>
                    </a:p>
                  </a:txBody>
                  <a:tcPr marL="0" marR="0" marT="0" marB="0">
                    <a:lnR w="9525" cap="flat" cmpd="sng" algn="ctr">
                      <a:solidFill>
                        <a:schemeClr val="tx1"/>
                      </a:solidFill>
                      <a:prstDash val="solid"/>
                      <a:round/>
                      <a:headEnd type="none" w="med" len="med"/>
                      <a:tailEnd type="none" w="med" len="med"/>
                    </a:lnR>
                  </a:tcPr>
                </a:tc>
              </a:tr>
              <a:tr h="494705">
                <a:tc>
                  <a:txBody>
                    <a:bodyPr/>
                    <a:lstStyle/>
                    <a:p>
                      <a:pPr marL="0" marR="0" algn="ctr">
                        <a:spcBef>
                          <a:spcPts val="0"/>
                        </a:spcBef>
                        <a:spcAft>
                          <a:spcPts val="0"/>
                        </a:spcAft>
                      </a:pPr>
                      <a:r>
                        <a:rPr lang="en-US" sz="1200">
                          <a:solidFill>
                            <a:srgbClr val="000000"/>
                          </a:solidFill>
                          <a:latin typeface="Helvetica"/>
                          <a:ea typeface="ヒラギノ角ゴ Pro W3"/>
                          <a:cs typeface="Times New Roman"/>
                        </a:rPr>
                        <a:t>Below Average</a:t>
                      </a:r>
                      <a:endParaRPr lang="en-US" sz="1000">
                        <a:solidFill>
                          <a:srgbClr val="000000"/>
                        </a:solidFill>
                        <a:latin typeface="Times New Roman"/>
                        <a:ea typeface="ヒラギノ角ゴ Pro W3"/>
                        <a:cs typeface="Times New Roman"/>
                      </a:endParaRPr>
                    </a:p>
                  </a:txBody>
                  <a:tcPr marL="0" marR="0" marT="0" marB="0">
                    <a:lnL w="9525" cap="flat" cmpd="sng" algn="ctr">
                      <a:solidFill>
                        <a:schemeClr val="tx1"/>
                      </a:solidFill>
                      <a:prstDash val="solid"/>
                      <a:round/>
                      <a:headEnd type="none" w="med" len="med"/>
                      <a:tailEnd type="none" w="med" len="med"/>
                    </a:lnL>
                  </a:tcPr>
                </a:tc>
                <a:tc>
                  <a:txBody>
                    <a:bodyPr/>
                    <a:lstStyle/>
                    <a:p>
                      <a:pPr marL="0" marR="0" algn="ctr">
                        <a:spcBef>
                          <a:spcPts val="0"/>
                        </a:spcBef>
                        <a:spcAft>
                          <a:spcPts val="0"/>
                        </a:spcAft>
                      </a:pPr>
                      <a:r>
                        <a:rPr lang="en-US" sz="1200">
                          <a:solidFill>
                            <a:srgbClr val="000000"/>
                          </a:solidFill>
                          <a:latin typeface="Helvetica"/>
                          <a:ea typeface="ヒラギノ角ゴ Pro W3"/>
                          <a:cs typeface="Times New Roman"/>
                        </a:rPr>
                        <a:t>120-174</a:t>
                      </a:r>
                      <a:endParaRPr lang="en-US" sz="1000">
                        <a:solidFill>
                          <a:srgbClr val="000000"/>
                        </a:solidFill>
                        <a:latin typeface="Times New Roman"/>
                        <a:ea typeface="ヒラギノ角ゴ Pro W3"/>
                        <a:cs typeface="Times New Roman"/>
                      </a:endParaRPr>
                    </a:p>
                  </a:txBody>
                  <a:tcPr marL="0" marR="0" marT="0" marB="0"/>
                </a:tc>
                <a:tc>
                  <a:txBody>
                    <a:bodyPr/>
                    <a:lstStyle/>
                    <a:p>
                      <a:pPr marL="0" marR="0" algn="ctr">
                        <a:spcBef>
                          <a:spcPts val="0"/>
                        </a:spcBef>
                        <a:spcAft>
                          <a:spcPts val="0"/>
                        </a:spcAft>
                      </a:pPr>
                      <a:r>
                        <a:rPr lang="en-US" sz="1200">
                          <a:solidFill>
                            <a:srgbClr val="000000"/>
                          </a:solidFill>
                          <a:latin typeface="Helvetica"/>
                          <a:ea typeface="ヒラギノ角ゴ Pro W3"/>
                          <a:cs typeface="Times New Roman"/>
                        </a:rPr>
                        <a:t>90-169</a:t>
                      </a:r>
                      <a:endParaRPr lang="en-US" sz="1000">
                        <a:solidFill>
                          <a:srgbClr val="000000"/>
                        </a:solidFill>
                        <a:latin typeface="Times New Roman"/>
                        <a:ea typeface="ヒラギノ角ゴ Pro W3"/>
                        <a:cs typeface="Times New Roman"/>
                      </a:endParaRPr>
                    </a:p>
                  </a:txBody>
                  <a:tcPr marL="0" marR="0" marT="0" marB="0"/>
                </a:tc>
                <a:tc>
                  <a:txBody>
                    <a:bodyPr/>
                    <a:lstStyle/>
                    <a:p>
                      <a:pPr marL="0" marR="0" algn="ctr">
                        <a:spcBef>
                          <a:spcPts val="0"/>
                        </a:spcBef>
                        <a:spcAft>
                          <a:spcPts val="0"/>
                        </a:spcAft>
                      </a:pPr>
                      <a:r>
                        <a:rPr lang="en-US" sz="1200">
                          <a:solidFill>
                            <a:srgbClr val="000000"/>
                          </a:solidFill>
                          <a:latin typeface="Helvetica"/>
                          <a:ea typeface="ヒラギノ角ゴ Pro W3"/>
                          <a:cs typeface="Times New Roman"/>
                        </a:rPr>
                        <a:t>80-159</a:t>
                      </a:r>
                      <a:endParaRPr lang="en-US" sz="1000">
                        <a:solidFill>
                          <a:srgbClr val="000000"/>
                        </a:solidFill>
                        <a:latin typeface="Times New Roman"/>
                        <a:ea typeface="ヒラギノ角ゴ Pro W3"/>
                        <a:cs typeface="Times New Roman"/>
                      </a:endParaRPr>
                    </a:p>
                  </a:txBody>
                  <a:tcPr marL="0" marR="0" marT="0" marB="0"/>
                </a:tc>
                <a:tc>
                  <a:txBody>
                    <a:bodyPr/>
                    <a:lstStyle/>
                    <a:p>
                      <a:pPr marL="0" marR="0" algn="ctr">
                        <a:spcBef>
                          <a:spcPts val="0"/>
                        </a:spcBef>
                        <a:spcAft>
                          <a:spcPts val="0"/>
                        </a:spcAft>
                      </a:pPr>
                      <a:r>
                        <a:rPr lang="en-US" sz="1200">
                          <a:solidFill>
                            <a:srgbClr val="000000"/>
                          </a:solidFill>
                          <a:latin typeface="Helvetica"/>
                          <a:ea typeface="ヒラギノ角ゴ Pro W3"/>
                          <a:cs typeface="Times New Roman"/>
                        </a:rPr>
                        <a:t>75-154</a:t>
                      </a:r>
                      <a:endParaRPr lang="en-US" sz="1000">
                        <a:solidFill>
                          <a:srgbClr val="000000"/>
                        </a:solidFill>
                        <a:latin typeface="Times New Roman"/>
                        <a:ea typeface="ヒラギノ角ゴ Pro W3"/>
                        <a:cs typeface="Times New Roman"/>
                      </a:endParaRPr>
                    </a:p>
                  </a:txBody>
                  <a:tcPr marL="0" marR="0" marT="0" marB="0"/>
                </a:tc>
                <a:tc>
                  <a:txBody>
                    <a:bodyPr/>
                    <a:lstStyle/>
                    <a:p>
                      <a:pPr marL="0" marR="0" algn="ctr">
                        <a:spcBef>
                          <a:spcPts val="0"/>
                        </a:spcBef>
                        <a:spcAft>
                          <a:spcPts val="0"/>
                        </a:spcAft>
                      </a:pPr>
                      <a:r>
                        <a:rPr lang="en-US" sz="1200">
                          <a:solidFill>
                            <a:srgbClr val="000000"/>
                          </a:solidFill>
                          <a:latin typeface="Helvetica"/>
                          <a:ea typeface="ヒラギノ角ゴ Pro W3"/>
                          <a:cs typeface="Times New Roman"/>
                        </a:rPr>
                        <a:t>72-149</a:t>
                      </a:r>
                      <a:endParaRPr lang="en-US" sz="1000">
                        <a:solidFill>
                          <a:srgbClr val="000000"/>
                        </a:solidFill>
                        <a:latin typeface="Times New Roman"/>
                        <a:ea typeface="ヒラギノ角ゴ Pro W3"/>
                        <a:cs typeface="Times New Roman"/>
                      </a:endParaRPr>
                    </a:p>
                  </a:txBody>
                  <a:tcPr marL="0" marR="0" marT="0" marB="0"/>
                </a:tc>
                <a:tc>
                  <a:txBody>
                    <a:bodyPr/>
                    <a:lstStyle/>
                    <a:p>
                      <a:pPr marL="0" marR="0" algn="ctr">
                        <a:spcBef>
                          <a:spcPts val="0"/>
                        </a:spcBef>
                        <a:spcAft>
                          <a:spcPts val="0"/>
                        </a:spcAft>
                      </a:pPr>
                      <a:r>
                        <a:rPr lang="en-US" sz="1200">
                          <a:solidFill>
                            <a:srgbClr val="000000"/>
                          </a:solidFill>
                          <a:latin typeface="Helvetica"/>
                          <a:ea typeface="ヒラギノ角ゴ Pro W3"/>
                          <a:cs typeface="Times New Roman"/>
                        </a:rPr>
                        <a:t>70-146</a:t>
                      </a:r>
                      <a:endParaRPr lang="en-US" sz="1000">
                        <a:solidFill>
                          <a:srgbClr val="000000"/>
                        </a:solidFill>
                        <a:latin typeface="Times New Roman"/>
                        <a:ea typeface="ヒラギノ角ゴ Pro W3"/>
                        <a:cs typeface="Times New Roman"/>
                      </a:endParaRPr>
                    </a:p>
                  </a:txBody>
                  <a:tcPr marL="0" marR="0" marT="0" marB="0">
                    <a:lnR w="9525" cap="flat" cmpd="sng" algn="ctr">
                      <a:solidFill>
                        <a:schemeClr val="tx1"/>
                      </a:solidFill>
                      <a:prstDash val="solid"/>
                      <a:round/>
                      <a:headEnd type="none" w="med" len="med"/>
                      <a:tailEnd type="none" w="med" len="med"/>
                    </a:lnR>
                  </a:tcPr>
                </a:tc>
              </a:tr>
              <a:tr h="494705">
                <a:tc>
                  <a:txBody>
                    <a:bodyPr/>
                    <a:lstStyle/>
                    <a:p>
                      <a:pPr marL="0" marR="0" algn="ctr">
                        <a:spcBef>
                          <a:spcPts val="0"/>
                        </a:spcBef>
                        <a:spcAft>
                          <a:spcPts val="0"/>
                        </a:spcAft>
                      </a:pPr>
                      <a:r>
                        <a:rPr lang="en-US" sz="1200" b="1" i="1" dirty="0">
                          <a:solidFill>
                            <a:srgbClr val="FFFF00"/>
                          </a:solidFill>
                          <a:latin typeface="Helvetica"/>
                          <a:ea typeface="ヒラギノ角ゴ Pro W3"/>
                          <a:cs typeface="Times New Roman"/>
                        </a:rPr>
                        <a:t>Average</a:t>
                      </a:r>
                      <a:endParaRPr lang="en-US" sz="1000" dirty="0">
                        <a:solidFill>
                          <a:srgbClr val="FFFF00"/>
                        </a:solidFill>
                        <a:latin typeface="Times New Roman"/>
                        <a:ea typeface="ヒラギノ角ゴ Pro W3"/>
                        <a:cs typeface="Times New Roman"/>
                      </a:endParaRPr>
                    </a:p>
                  </a:txBody>
                  <a:tcPr marL="0" marR="0" marT="0" marB="0">
                    <a:lnL w="9525" cap="flat" cmpd="sng" algn="ctr">
                      <a:solidFill>
                        <a:schemeClr val="tx1"/>
                      </a:solidFill>
                      <a:prstDash val="solid"/>
                      <a:round/>
                      <a:headEnd type="none" w="med" len="med"/>
                      <a:tailEnd type="none" w="med" len="med"/>
                    </a:lnL>
                    <a:solidFill>
                      <a:schemeClr val="accent2"/>
                    </a:solidFill>
                  </a:tcPr>
                </a:tc>
                <a:tc>
                  <a:txBody>
                    <a:bodyPr/>
                    <a:lstStyle/>
                    <a:p>
                      <a:pPr marL="0" marR="0" algn="ctr">
                        <a:spcBef>
                          <a:spcPts val="0"/>
                        </a:spcBef>
                        <a:spcAft>
                          <a:spcPts val="0"/>
                        </a:spcAft>
                      </a:pPr>
                      <a:r>
                        <a:rPr lang="en-US" sz="1200" b="1" i="1" dirty="0">
                          <a:solidFill>
                            <a:srgbClr val="FFFF00"/>
                          </a:solidFill>
                          <a:latin typeface="Helvetica"/>
                          <a:ea typeface="ヒラギノ角ゴ Pro W3"/>
                          <a:cs typeface="Times New Roman"/>
                        </a:rPr>
                        <a:t>90-119</a:t>
                      </a:r>
                      <a:endParaRPr lang="en-US" sz="1000" dirty="0">
                        <a:solidFill>
                          <a:srgbClr val="FFFF00"/>
                        </a:solidFill>
                        <a:latin typeface="Times New Roman"/>
                        <a:ea typeface="ヒラギノ角ゴ Pro W3"/>
                        <a:cs typeface="Times New Roman"/>
                      </a:endParaRPr>
                    </a:p>
                  </a:txBody>
                  <a:tcPr marL="0" marR="0" marT="0" marB="0">
                    <a:solidFill>
                      <a:schemeClr val="accent2"/>
                    </a:solidFill>
                  </a:tcPr>
                </a:tc>
                <a:tc>
                  <a:txBody>
                    <a:bodyPr/>
                    <a:lstStyle/>
                    <a:p>
                      <a:pPr marL="0" marR="0" algn="ctr">
                        <a:spcBef>
                          <a:spcPts val="0"/>
                        </a:spcBef>
                        <a:spcAft>
                          <a:spcPts val="0"/>
                        </a:spcAft>
                      </a:pPr>
                      <a:r>
                        <a:rPr lang="en-US" sz="1200" b="1" i="1" dirty="0">
                          <a:solidFill>
                            <a:srgbClr val="FFFF00"/>
                          </a:solidFill>
                          <a:latin typeface="Helvetica"/>
                          <a:ea typeface="ヒラギノ角ゴ Pro W3"/>
                          <a:cs typeface="Times New Roman"/>
                        </a:rPr>
                        <a:t>65-89</a:t>
                      </a:r>
                      <a:endParaRPr lang="en-US" sz="1000" dirty="0">
                        <a:solidFill>
                          <a:srgbClr val="FFFF00"/>
                        </a:solidFill>
                        <a:latin typeface="Times New Roman"/>
                        <a:ea typeface="ヒラギノ角ゴ Pro W3"/>
                        <a:cs typeface="Times New Roman"/>
                      </a:endParaRPr>
                    </a:p>
                  </a:txBody>
                  <a:tcPr marL="0" marR="0" marT="0" marB="0">
                    <a:solidFill>
                      <a:schemeClr val="accent2"/>
                    </a:solidFill>
                  </a:tcPr>
                </a:tc>
                <a:tc>
                  <a:txBody>
                    <a:bodyPr/>
                    <a:lstStyle/>
                    <a:p>
                      <a:pPr marL="0" marR="0" algn="ctr">
                        <a:spcBef>
                          <a:spcPts val="0"/>
                        </a:spcBef>
                        <a:spcAft>
                          <a:spcPts val="0"/>
                        </a:spcAft>
                      </a:pPr>
                      <a:r>
                        <a:rPr lang="en-US" sz="1200" b="1" i="1" dirty="0">
                          <a:solidFill>
                            <a:srgbClr val="FFFF00"/>
                          </a:solidFill>
                          <a:latin typeface="Helvetica"/>
                          <a:ea typeface="ヒラギノ角ゴ Pro W3"/>
                          <a:cs typeface="Times New Roman"/>
                        </a:rPr>
                        <a:t>55-79</a:t>
                      </a:r>
                      <a:endParaRPr lang="en-US" sz="1000" dirty="0">
                        <a:solidFill>
                          <a:srgbClr val="FFFF00"/>
                        </a:solidFill>
                        <a:latin typeface="Times New Roman"/>
                        <a:ea typeface="ヒラギノ角ゴ Pro W3"/>
                        <a:cs typeface="Times New Roman"/>
                      </a:endParaRPr>
                    </a:p>
                  </a:txBody>
                  <a:tcPr marL="0" marR="0" marT="0" marB="0">
                    <a:solidFill>
                      <a:schemeClr val="accent2"/>
                    </a:solidFill>
                  </a:tcPr>
                </a:tc>
                <a:tc>
                  <a:txBody>
                    <a:bodyPr/>
                    <a:lstStyle/>
                    <a:p>
                      <a:pPr marL="0" marR="0" algn="ctr">
                        <a:spcBef>
                          <a:spcPts val="0"/>
                        </a:spcBef>
                        <a:spcAft>
                          <a:spcPts val="0"/>
                        </a:spcAft>
                      </a:pPr>
                      <a:r>
                        <a:rPr lang="en-US" sz="1200" b="1" i="1" dirty="0">
                          <a:solidFill>
                            <a:srgbClr val="FFFF00"/>
                          </a:solidFill>
                          <a:latin typeface="Helvetica"/>
                          <a:ea typeface="ヒラギノ角ゴ Pro W3"/>
                          <a:cs typeface="Times New Roman"/>
                        </a:rPr>
                        <a:t>45-74</a:t>
                      </a:r>
                      <a:endParaRPr lang="en-US" sz="1000" dirty="0">
                        <a:solidFill>
                          <a:srgbClr val="FFFF00"/>
                        </a:solidFill>
                        <a:latin typeface="Times New Roman"/>
                        <a:ea typeface="ヒラギノ角ゴ Pro W3"/>
                        <a:cs typeface="Times New Roman"/>
                      </a:endParaRPr>
                    </a:p>
                  </a:txBody>
                  <a:tcPr marL="0" marR="0" marT="0" marB="0">
                    <a:solidFill>
                      <a:schemeClr val="accent2"/>
                    </a:solidFill>
                  </a:tcPr>
                </a:tc>
                <a:tc>
                  <a:txBody>
                    <a:bodyPr/>
                    <a:lstStyle/>
                    <a:p>
                      <a:pPr marL="0" marR="0" algn="ctr">
                        <a:spcBef>
                          <a:spcPts val="0"/>
                        </a:spcBef>
                        <a:spcAft>
                          <a:spcPts val="0"/>
                        </a:spcAft>
                      </a:pPr>
                      <a:r>
                        <a:rPr lang="en-US" sz="1200" b="1" i="1" dirty="0">
                          <a:solidFill>
                            <a:srgbClr val="FFFF00"/>
                          </a:solidFill>
                          <a:latin typeface="Helvetica"/>
                          <a:ea typeface="ヒラギノ角ゴ Pro W3"/>
                          <a:cs typeface="Times New Roman"/>
                        </a:rPr>
                        <a:t>43-71</a:t>
                      </a:r>
                      <a:endParaRPr lang="en-US" sz="1000" dirty="0">
                        <a:solidFill>
                          <a:srgbClr val="FFFF00"/>
                        </a:solidFill>
                        <a:latin typeface="Times New Roman"/>
                        <a:ea typeface="ヒラギノ角ゴ Pro W3"/>
                        <a:cs typeface="Times New Roman"/>
                      </a:endParaRPr>
                    </a:p>
                  </a:txBody>
                  <a:tcPr marL="0" marR="0" marT="0" marB="0">
                    <a:solidFill>
                      <a:schemeClr val="accent2"/>
                    </a:solidFill>
                  </a:tcPr>
                </a:tc>
                <a:tc>
                  <a:txBody>
                    <a:bodyPr/>
                    <a:lstStyle/>
                    <a:p>
                      <a:pPr marL="0" marR="0" algn="ctr">
                        <a:spcBef>
                          <a:spcPts val="0"/>
                        </a:spcBef>
                        <a:spcAft>
                          <a:spcPts val="0"/>
                        </a:spcAft>
                      </a:pPr>
                      <a:r>
                        <a:rPr lang="en-US" sz="1200" b="1" i="1" dirty="0">
                          <a:solidFill>
                            <a:srgbClr val="FFFF00"/>
                          </a:solidFill>
                          <a:latin typeface="Helvetica"/>
                          <a:ea typeface="ヒラギノ角ゴ Pro W3"/>
                          <a:cs typeface="Times New Roman"/>
                        </a:rPr>
                        <a:t>41-69</a:t>
                      </a:r>
                      <a:endParaRPr lang="en-US" sz="1000" dirty="0">
                        <a:solidFill>
                          <a:srgbClr val="FFFF00"/>
                        </a:solidFill>
                        <a:latin typeface="Times New Roman"/>
                        <a:ea typeface="ヒラギノ角ゴ Pro W3"/>
                        <a:cs typeface="Times New Roman"/>
                      </a:endParaRPr>
                    </a:p>
                  </a:txBody>
                  <a:tcPr marL="0" marR="0" marT="0" marB="0">
                    <a:lnR w="9525" cap="flat" cmpd="sng" algn="ctr">
                      <a:solidFill>
                        <a:schemeClr val="tx1"/>
                      </a:solidFill>
                      <a:prstDash val="solid"/>
                      <a:round/>
                      <a:headEnd type="none" w="med" len="med"/>
                      <a:tailEnd type="none" w="med" len="med"/>
                    </a:lnR>
                    <a:solidFill>
                      <a:schemeClr val="accent2"/>
                    </a:solidFill>
                  </a:tcPr>
                </a:tc>
              </a:tr>
              <a:tr h="494705">
                <a:tc>
                  <a:txBody>
                    <a:bodyPr/>
                    <a:lstStyle/>
                    <a:p>
                      <a:pPr marL="0" marR="0" algn="ctr">
                        <a:spcBef>
                          <a:spcPts val="0"/>
                        </a:spcBef>
                        <a:spcAft>
                          <a:spcPts val="0"/>
                        </a:spcAft>
                      </a:pPr>
                      <a:r>
                        <a:rPr lang="en-US" sz="1200">
                          <a:solidFill>
                            <a:srgbClr val="000000"/>
                          </a:solidFill>
                          <a:latin typeface="Helvetica"/>
                          <a:ea typeface="ヒラギノ角ゴ Pro W3"/>
                          <a:cs typeface="Times New Roman"/>
                        </a:rPr>
                        <a:t>Above Average</a:t>
                      </a:r>
                      <a:endParaRPr lang="en-US" sz="1000">
                        <a:solidFill>
                          <a:srgbClr val="000000"/>
                        </a:solidFill>
                        <a:latin typeface="Times New Roman"/>
                        <a:ea typeface="ヒラギノ角ゴ Pro W3"/>
                        <a:cs typeface="Times New Roman"/>
                      </a:endParaRPr>
                    </a:p>
                  </a:txBody>
                  <a:tcPr marL="0" marR="0" marT="0" marB="0">
                    <a:lnL w="9525" cap="flat" cmpd="sng" algn="ctr">
                      <a:solidFill>
                        <a:schemeClr val="tx1"/>
                      </a:solidFill>
                      <a:prstDash val="solid"/>
                      <a:round/>
                      <a:headEnd type="none" w="med" len="med"/>
                      <a:tailEnd type="none" w="med" len="med"/>
                    </a:lnL>
                  </a:tcPr>
                </a:tc>
                <a:tc>
                  <a:txBody>
                    <a:bodyPr/>
                    <a:lstStyle/>
                    <a:p>
                      <a:pPr marL="0" marR="0" algn="ctr">
                        <a:spcBef>
                          <a:spcPts val="0"/>
                        </a:spcBef>
                        <a:spcAft>
                          <a:spcPts val="0"/>
                        </a:spcAft>
                      </a:pPr>
                      <a:r>
                        <a:rPr lang="en-US" sz="1200">
                          <a:solidFill>
                            <a:srgbClr val="000000"/>
                          </a:solidFill>
                          <a:latin typeface="Helvetica"/>
                          <a:ea typeface="ヒラギノ角ゴ Pro W3"/>
                          <a:cs typeface="Times New Roman"/>
                        </a:rPr>
                        <a:t>56-89</a:t>
                      </a:r>
                      <a:endParaRPr lang="en-US" sz="1000">
                        <a:solidFill>
                          <a:srgbClr val="000000"/>
                        </a:solidFill>
                        <a:latin typeface="Times New Roman"/>
                        <a:ea typeface="ヒラギノ角ゴ Pro W3"/>
                        <a:cs typeface="Times New Roman"/>
                      </a:endParaRPr>
                    </a:p>
                  </a:txBody>
                  <a:tcPr marL="0" marR="0" marT="0" marB="0"/>
                </a:tc>
                <a:tc>
                  <a:txBody>
                    <a:bodyPr/>
                    <a:lstStyle/>
                    <a:p>
                      <a:pPr marL="0" marR="0" algn="ctr">
                        <a:spcBef>
                          <a:spcPts val="0"/>
                        </a:spcBef>
                        <a:spcAft>
                          <a:spcPts val="0"/>
                        </a:spcAft>
                      </a:pPr>
                      <a:r>
                        <a:rPr lang="en-US" sz="1200">
                          <a:solidFill>
                            <a:srgbClr val="000000"/>
                          </a:solidFill>
                          <a:latin typeface="Helvetica"/>
                          <a:ea typeface="ヒラギノ角ゴ Pro W3"/>
                          <a:cs typeface="Times New Roman"/>
                        </a:rPr>
                        <a:t>45-64</a:t>
                      </a:r>
                      <a:endParaRPr lang="en-US" sz="1000">
                        <a:solidFill>
                          <a:srgbClr val="000000"/>
                        </a:solidFill>
                        <a:latin typeface="Times New Roman"/>
                        <a:ea typeface="ヒラギノ角ゴ Pro W3"/>
                        <a:cs typeface="Times New Roman"/>
                      </a:endParaRPr>
                    </a:p>
                  </a:txBody>
                  <a:tcPr marL="0" marR="0" marT="0" marB="0"/>
                </a:tc>
                <a:tc>
                  <a:txBody>
                    <a:bodyPr/>
                    <a:lstStyle/>
                    <a:p>
                      <a:pPr marL="0" marR="0" algn="ctr">
                        <a:spcBef>
                          <a:spcPts val="0"/>
                        </a:spcBef>
                        <a:spcAft>
                          <a:spcPts val="0"/>
                        </a:spcAft>
                      </a:pPr>
                      <a:r>
                        <a:rPr lang="en-US" sz="1200">
                          <a:solidFill>
                            <a:srgbClr val="000000"/>
                          </a:solidFill>
                          <a:latin typeface="Helvetica"/>
                          <a:ea typeface="ヒラギノ角ゴ Pro W3"/>
                          <a:cs typeface="Times New Roman"/>
                        </a:rPr>
                        <a:t>38-54</a:t>
                      </a:r>
                      <a:endParaRPr lang="en-US" sz="1000">
                        <a:solidFill>
                          <a:srgbClr val="000000"/>
                        </a:solidFill>
                        <a:latin typeface="Times New Roman"/>
                        <a:ea typeface="ヒラギノ角ゴ Pro W3"/>
                        <a:cs typeface="Times New Roman"/>
                      </a:endParaRPr>
                    </a:p>
                  </a:txBody>
                  <a:tcPr marL="0" marR="0" marT="0" marB="0"/>
                </a:tc>
                <a:tc>
                  <a:txBody>
                    <a:bodyPr/>
                    <a:lstStyle/>
                    <a:p>
                      <a:pPr marL="0" marR="0" algn="ctr">
                        <a:spcBef>
                          <a:spcPts val="0"/>
                        </a:spcBef>
                        <a:spcAft>
                          <a:spcPts val="0"/>
                        </a:spcAft>
                      </a:pPr>
                      <a:r>
                        <a:rPr lang="en-US" sz="1200">
                          <a:solidFill>
                            <a:srgbClr val="000000"/>
                          </a:solidFill>
                          <a:latin typeface="Helvetica"/>
                          <a:ea typeface="ヒラギノ角ゴ Pro W3"/>
                          <a:cs typeface="Times New Roman"/>
                        </a:rPr>
                        <a:t>36-44</a:t>
                      </a:r>
                      <a:endParaRPr lang="en-US" sz="1000">
                        <a:solidFill>
                          <a:srgbClr val="000000"/>
                        </a:solidFill>
                        <a:latin typeface="Times New Roman"/>
                        <a:ea typeface="ヒラギノ角ゴ Pro W3"/>
                        <a:cs typeface="Times New Roman"/>
                      </a:endParaRPr>
                    </a:p>
                  </a:txBody>
                  <a:tcPr marL="0" marR="0" marT="0" marB="0"/>
                </a:tc>
                <a:tc>
                  <a:txBody>
                    <a:bodyPr/>
                    <a:lstStyle/>
                    <a:p>
                      <a:pPr marL="0" marR="0" algn="ctr">
                        <a:spcBef>
                          <a:spcPts val="0"/>
                        </a:spcBef>
                        <a:spcAft>
                          <a:spcPts val="0"/>
                        </a:spcAft>
                      </a:pPr>
                      <a:r>
                        <a:rPr lang="en-US" sz="1200">
                          <a:solidFill>
                            <a:srgbClr val="000000"/>
                          </a:solidFill>
                          <a:latin typeface="Helvetica"/>
                          <a:ea typeface="ヒラギノ角ゴ Pro W3"/>
                          <a:cs typeface="Times New Roman"/>
                        </a:rPr>
                        <a:t>33-42</a:t>
                      </a:r>
                      <a:endParaRPr lang="en-US" sz="1000">
                        <a:solidFill>
                          <a:srgbClr val="000000"/>
                        </a:solidFill>
                        <a:latin typeface="Times New Roman"/>
                        <a:ea typeface="ヒラギノ角ゴ Pro W3"/>
                        <a:cs typeface="Times New Roman"/>
                      </a:endParaRPr>
                    </a:p>
                  </a:txBody>
                  <a:tcPr marL="0" marR="0" marT="0" marB="0"/>
                </a:tc>
                <a:tc>
                  <a:txBody>
                    <a:bodyPr/>
                    <a:lstStyle/>
                    <a:p>
                      <a:pPr marL="0" marR="0" algn="ctr">
                        <a:spcBef>
                          <a:spcPts val="0"/>
                        </a:spcBef>
                        <a:spcAft>
                          <a:spcPts val="0"/>
                        </a:spcAft>
                      </a:pPr>
                      <a:r>
                        <a:rPr lang="en-US" sz="1200">
                          <a:solidFill>
                            <a:srgbClr val="000000"/>
                          </a:solidFill>
                          <a:latin typeface="Helvetica"/>
                          <a:ea typeface="ヒラギノ角ゴ Pro W3"/>
                          <a:cs typeface="Times New Roman"/>
                        </a:rPr>
                        <a:t>30-40</a:t>
                      </a:r>
                      <a:endParaRPr lang="en-US" sz="1000">
                        <a:solidFill>
                          <a:srgbClr val="000000"/>
                        </a:solidFill>
                        <a:latin typeface="Times New Roman"/>
                        <a:ea typeface="ヒラギノ角ゴ Pro W3"/>
                        <a:cs typeface="Times New Roman"/>
                      </a:endParaRPr>
                    </a:p>
                  </a:txBody>
                  <a:tcPr marL="0" marR="0" marT="0" marB="0">
                    <a:lnR w="9525" cap="flat" cmpd="sng" algn="ctr">
                      <a:solidFill>
                        <a:schemeClr val="tx1"/>
                      </a:solidFill>
                      <a:prstDash val="solid"/>
                      <a:round/>
                      <a:headEnd type="none" w="med" len="med"/>
                      <a:tailEnd type="none" w="med" len="med"/>
                    </a:lnR>
                  </a:tcPr>
                </a:tc>
              </a:tr>
              <a:tr h="494705">
                <a:tc>
                  <a:txBody>
                    <a:bodyPr/>
                    <a:lstStyle/>
                    <a:p>
                      <a:pPr marL="0" marR="0" algn="ctr">
                        <a:spcBef>
                          <a:spcPts val="0"/>
                        </a:spcBef>
                        <a:spcAft>
                          <a:spcPts val="0"/>
                        </a:spcAft>
                      </a:pPr>
                      <a:r>
                        <a:rPr lang="en-US" sz="1200">
                          <a:solidFill>
                            <a:srgbClr val="000000"/>
                          </a:solidFill>
                          <a:latin typeface="Helvetica"/>
                          <a:ea typeface="ヒラギノ角ゴ Pro W3"/>
                          <a:cs typeface="Times New Roman"/>
                        </a:rPr>
                        <a:t>Exceptional</a:t>
                      </a:r>
                      <a:endParaRPr lang="en-US" sz="1000">
                        <a:solidFill>
                          <a:srgbClr val="000000"/>
                        </a:solidFill>
                        <a:latin typeface="Times New Roman"/>
                        <a:ea typeface="ヒラギノ角ゴ Pro W3"/>
                        <a:cs typeface="Times New Roman"/>
                      </a:endParaRPr>
                    </a:p>
                  </a:txBody>
                  <a:tcPr marL="0" marR="0" marT="0" marB="0">
                    <a:lnL w="9525" cap="flat" cmpd="sng" algn="ctr">
                      <a:solidFill>
                        <a:schemeClr val="tx1"/>
                      </a:solidFill>
                      <a:prstDash val="solid"/>
                      <a:round/>
                      <a:headEnd type="none" w="med" len="med"/>
                      <a:tailEnd type="none" w="med" len="med"/>
                    </a:lnL>
                  </a:tcPr>
                </a:tc>
                <a:tc>
                  <a:txBody>
                    <a:bodyPr/>
                    <a:lstStyle/>
                    <a:p>
                      <a:pPr marL="0" marR="0" algn="ctr">
                        <a:spcBef>
                          <a:spcPts val="0"/>
                        </a:spcBef>
                        <a:spcAft>
                          <a:spcPts val="0"/>
                        </a:spcAft>
                      </a:pPr>
                      <a:r>
                        <a:rPr lang="en-US" sz="1200">
                          <a:solidFill>
                            <a:srgbClr val="000000"/>
                          </a:solidFill>
                          <a:latin typeface="Helvetica"/>
                          <a:ea typeface="ヒラギノ角ゴ Pro W3"/>
                          <a:cs typeface="Times New Roman"/>
                        </a:rPr>
                        <a:t>40-55</a:t>
                      </a:r>
                      <a:endParaRPr lang="en-US" sz="1000">
                        <a:solidFill>
                          <a:srgbClr val="000000"/>
                        </a:solidFill>
                        <a:latin typeface="Times New Roman"/>
                        <a:ea typeface="ヒラギノ角ゴ Pro W3"/>
                        <a:cs typeface="Times New Roman"/>
                      </a:endParaRPr>
                    </a:p>
                  </a:txBody>
                  <a:tcPr marL="0" marR="0" marT="0" marB="0"/>
                </a:tc>
                <a:tc>
                  <a:txBody>
                    <a:bodyPr/>
                    <a:lstStyle/>
                    <a:p>
                      <a:pPr marL="0" marR="0" algn="ctr">
                        <a:spcBef>
                          <a:spcPts val="0"/>
                        </a:spcBef>
                        <a:spcAft>
                          <a:spcPts val="0"/>
                        </a:spcAft>
                      </a:pPr>
                      <a:r>
                        <a:rPr lang="en-US" sz="1200">
                          <a:solidFill>
                            <a:srgbClr val="000000"/>
                          </a:solidFill>
                          <a:latin typeface="Helvetica"/>
                          <a:ea typeface="ヒラギノ角ゴ Pro W3"/>
                          <a:cs typeface="Times New Roman"/>
                        </a:rPr>
                        <a:t>32-44</a:t>
                      </a:r>
                      <a:endParaRPr lang="en-US" sz="1000">
                        <a:solidFill>
                          <a:srgbClr val="000000"/>
                        </a:solidFill>
                        <a:latin typeface="Times New Roman"/>
                        <a:ea typeface="ヒラギノ角ゴ Pro W3"/>
                        <a:cs typeface="Times New Roman"/>
                      </a:endParaRPr>
                    </a:p>
                  </a:txBody>
                  <a:tcPr marL="0" marR="0" marT="0" marB="0"/>
                </a:tc>
                <a:tc>
                  <a:txBody>
                    <a:bodyPr/>
                    <a:lstStyle/>
                    <a:p>
                      <a:pPr marL="0" marR="0" algn="ctr">
                        <a:spcBef>
                          <a:spcPts val="0"/>
                        </a:spcBef>
                        <a:spcAft>
                          <a:spcPts val="0"/>
                        </a:spcAft>
                      </a:pPr>
                      <a:r>
                        <a:rPr lang="en-US" sz="1200">
                          <a:solidFill>
                            <a:srgbClr val="000000"/>
                          </a:solidFill>
                          <a:latin typeface="Helvetica"/>
                          <a:ea typeface="ヒラギノ角ゴ Pro W3"/>
                          <a:cs typeface="Times New Roman"/>
                        </a:rPr>
                        <a:t>28-37</a:t>
                      </a:r>
                      <a:endParaRPr lang="en-US" sz="1000">
                        <a:solidFill>
                          <a:srgbClr val="000000"/>
                        </a:solidFill>
                        <a:latin typeface="Times New Roman"/>
                        <a:ea typeface="ヒラギノ角ゴ Pro W3"/>
                        <a:cs typeface="Times New Roman"/>
                      </a:endParaRPr>
                    </a:p>
                  </a:txBody>
                  <a:tcPr marL="0" marR="0" marT="0" marB="0"/>
                </a:tc>
                <a:tc>
                  <a:txBody>
                    <a:bodyPr/>
                    <a:lstStyle/>
                    <a:p>
                      <a:pPr marL="0" marR="0" algn="ctr">
                        <a:spcBef>
                          <a:spcPts val="0"/>
                        </a:spcBef>
                        <a:spcAft>
                          <a:spcPts val="0"/>
                        </a:spcAft>
                      </a:pPr>
                      <a:r>
                        <a:rPr lang="en-US" sz="1200">
                          <a:solidFill>
                            <a:srgbClr val="000000"/>
                          </a:solidFill>
                          <a:latin typeface="Helvetica"/>
                          <a:ea typeface="ヒラギノ角ゴ Pro W3"/>
                          <a:cs typeface="Times New Roman"/>
                        </a:rPr>
                        <a:t>26-35</a:t>
                      </a:r>
                      <a:endParaRPr lang="en-US" sz="1000">
                        <a:solidFill>
                          <a:srgbClr val="000000"/>
                        </a:solidFill>
                        <a:latin typeface="Times New Roman"/>
                        <a:ea typeface="ヒラギノ角ゴ Pro W3"/>
                        <a:cs typeface="Times New Roman"/>
                      </a:endParaRPr>
                    </a:p>
                  </a:txBody>
                  <a:tcPr marL="0" marR="0" marT="0" marB="0"/>
                </a:tc>
                <a:tc>
                  <a:txBody>
                    <a:bodyPr/>
                    <a:lstStyle/>
                    <a:p>
                      <a:pPr marL="0" marR="0" algn="ctr">
                        <a:spcBef>
                          <a:spcPts val="0"/>
                        </a:spcBef>
                        <a:spcAft>
                          <a:spcPts val="0"/>
                        </a:spcAft>
                      </a:pPr>
                      <a:r>
                        <a:rPr lang="en-US" sz="1200">
                          <a:solidFill>
                            <a:srgbClr val="000000"/>
                          </a:solidFill>
                          <a:latin typeface="Helvetica"/>
                          <a:ea typeface="ヒラギノ角ゴ Pro W3"/>
                          <a:cs typeface="Times New Roman"/>
                        </a:rPr>
                        <a:t>23-32</a:t>
                      </a:r>
                      <a:endParaRPr lang="en-US" sz="1000">
                        <a:solidFill>
                          <a:srgbClr val="000000"/>
                        </a:solidFill>
                        <a:latin typeface="Times New Roman"/>
                        <a:ea typeface="ヒラギノ角ゴ Pro W3"/>
                        <a:cs typeface="Times New Roman"/>
                      </a:endParaRPr>
                    </a:p>
                  </a:txBody>
                  <a:tcPr marL="0" marR="0" marT="0" marB="0"/>
                </a:tc>
                <a:tc>
                  <a:txBody>
                    <a:bodyPr/>
                    <a:lstStyle/>
                    <a:p>
                      <a:pPr marL="0" marR="0" algn="ctr">
                        <a:spcBef>
                          <a:spcPts val="0"/>
                        </a:spcBef>
                        <a:spcAft>
                          <a:spcPts val="0"/>
                        </a:spcAft>
                      </a:pPr>
                      <a:r>
                        <a:rPr lang="en-US" sz="1200">
                          <a:solidFill>
                            <a:srgbClr val="000000"/>
                          </a:solidFill>
                          <a:latin typeface="Helvetica"/>
                          <a:ea typeface="ヒラギノ角ゴ Pro W3"/>
                          <a:cs typeface="Times New Roman"/>
                        </a:rPr>
                        <a:t>22-29</a:t>
                      </a:r>
                      <a:endParaRPr lang="en-US" sz="1000">
                        <a:solidFill>
                          <a:srgbClr val="000000"/>
                        </a:solidFill>
                        <a:latin typeface="Times New Roman"/>
                        <a:ea typeface="ヒラギノ角ゴ Pro W3"/>
                        <a:cs typeface="Times New Roman"/>
                      </a:endParaRPr>
                    </a:p>
                  </a:txBody>
                  <a:tcPr marL="0" marR="0" marT="0" marB="0">
                    <a:lnR w="9525" cap="flat" cmpd="sng" algn="ctr">
                      <a:solidFill>
                        <a:schemeClr val="tx1"/>
                      </a:solidFill>
                      <a:prstDash val="solid"/>
                      <a:round/>
                      <a:headEnd type="none" w="med" len="med"/>
                      <a:tailEnd type="none" w="med" len="med"/>
                    </a:lnR>
                  </a:tcPr>
                </a:tc>
              </a:tr>
              <a:tr h="494705">
                <a:tc>
                  <a:txBody>
                    <a:bodyPr/>
                    <a:lstStyle/>
                    <a:p>
                      <a:pPr marL="0" marR="0" algn="ctr">
                        <a:spcBef>
                          <a:spcPts val="0"/>
                        </a:spcBef>
                        <a:spcAft>
                          <a:spcPts val="0"/>
                        </a:spcAft>
                      </a:pPr>
                      <a:r>
                        <a:rPr lang="en-US" sz="1200">
                          <a:solidFill>
                            <a:srgbClr val="000000"/>
                          </a:solidFill>
                          <a:latin typeface="Helvetica"/>
                          <a:ea typeface="ヒラギノ角ゴ Pro W3"/>
                          <a:cs typeface="Times New Roman"/>
                        </a:rPr>
                        <a:t>Superior</a:t>
                      </a:r>
                      <a:endParaRPr lang="en-US" sz="1000">
                        <a:solidFill>
                          <a:srgbClr val="000000"/>
                        </a:solidFill>
                        <a:latin typeface="Times New Roman"/>
                        <a:ea typeface="ヒラギノ角ゴ Pro W3"/>
                        <a:cs typeface="Times New Roman"/>
                      </a:endParaRPr>
                    </a:p>
                  </a:txBody>
                  <a:tcPr marL="0" marR="0" marT="0" marB="0">
                    <a:lnL w="9525" cap="flat" cmpd="sng" algn="ctr">
                      <a:solidFill>
                        <a:schemeClr val="tx1"/>
                      </a:solidFill>
                      <a:prstDash val="solid"/>
                      <a:round/>
                      <a:headEnd type="none" w="med" len="med"/>
                      <a:tailEnd type="none" w="med" len="med"/>
                    </a:lnL>
                    <a:lnB w="9525"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latin typeface="Helvetica"/>
                          <a:ea typeface="ヒラギノ角ゴ Pro W3"/>
                          <a:cs typeface="Times New Roman"/>
                        </a:rPr>
                        <a:t>Below 40</a:t>
                      </a:r>
                      <a:endParaRPr lang="en-US" sz="1000">
                        <a:solidFill>
                          <a:srgbClr val="000000"/>
                        </a:solidFill>
                        <a:latin typeface="Times New Roman"/>
                        <a:ea typeface="ヒラギノ角ゴ Pro W3"/>
                        <a:cs typeface="Times New Roman"/>
                      </a:endParaRPr>
                    </a:p>
                  </a:txBody>
                  <a:tcPr marL="0" marR="0" marT="0" marB="0">
                    <a:lnB w="9525"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latin typeface="Helvetica"/>
                          <a:ea typeface="ヒラギノ角ゴ Pro W3"/>
                          <a:cs typeface="Times New Roman"/>
                        </a:rPr>
                        <a:t>Below 32</a:t>
                      </a:r>
                      <a:endParaRPr lang="en-US" sz="1000">
                        <a:solidFill>
                          <a:srgbClr val="000000"/>
                        </a:solidFill>
                        <a:latin typeface="Times New Roman"/>
                        <a:ea typeface="ヒラギノ角ゴ Pro W3"/>
                        <a:cs typeface="Times New Roman"/>
                      </a:endParaRPr>
                    </a:p>
                  </a:txBody>
                  <a:tcPr marL="0" marR="0" marT="0" marB="0">
                    <a:lnB w="9525"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latin typeface="Helvetica"/>
                          <a:ea typeface="ヒラギノ角ゴ Pro W3"/>
                          <a:cs typeface="Times New Roman"/>
                        </a:rPr>
                        <a:t>Below 28</a:t>
                      </a:r>
                      <a:endParaRPr lang="en-US" sz="1000">
                        <a:solidFill>
                          <a:srgbClr val="000000"/>
                        </a:solidFill>
                        <a:latin typeface="Times New Roman"/>
                        <a:ea typeface="ヒラギノ角ゴ Pro W3"/>
                        <a:cs typeface="Times New Roman"/>
                      </a:endParaRPr>
                    </a:p>
                  </a:txBody>
                  <a:tcPr marL="0" marR="0" marT="0" marB="0">
                    <a:lnB w="9525"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latin typeface="Helvetica"/>
                          <a:ea typeface="ヒラギノ角ゴ Pro W3"/>
                          <a:cs typeface="Times New Roman"/>
                        </a:rPr>
                        <a:t>Below 26</a:t>
                      </a:r>
                      <a:endParaRPr lang="en-US" sz="1000">
                        <a:solidFill>
                          <a:srgbClr val="000000"/>
                        </a:solidFill>
                        <a:latin typeface="Times New Roman"/>
                        <a:ea typeface="ヒラギノ角ゴ Pro W3"/>
                        <a:cs typeface="Times New Roman"/>
                      </a:endParaRPr>
                    </a:p>
                  </a:txBody>
                  <a:tcPr marL="0" marR="0" marT="0" marB="0">
                    <a:lnB w="9525"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latin typeface="Helvetica"/>
                          <a:ea typeface="ヒラギノ角ゴ Pro W3"/>
                          <a:cs typeface="Times New Roman"/>
                        </a:rPr>
                        <a:t>Below 23</a:t>
                      </a:r>
                      <a:endParaRPr lang="en-US" sz="1000">
                        <a:solidFill>
                          <a:srgbClr val="000000"/>
                        </a:solidFill>
                        <a:latin typeface="Times New Roman"/>
                        <a:ea typeface="ヒラギノ角ゴ Pro W3"/>
                        <a:cs typeface="Times New Roman"/>
                      </a:endParaRPr>
                    </a:p>
                  </a:txBody>
                  <a:tcPr marL="0" marR="0" marT="0" marB="0">
                    <a:lnB w="9525"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dirty="0">
                          <a:solidFill>
                            <a:srgbClr val="000000"/>
                          </a:solidFill>
                          <a:latin typeface="Helvetica"/>
                          <a:ea typeface="ヒラギノ角ゴ Pro W3"/>
                          <a:cs typeface="Times New Roman"/>
                        </a:rPr>
                        <a:t>Below 22</a:t>
                      </a:r>
                      <a:endParaRPr lang="en-US" sz="1000" dirty="0">
                        <a:solidFill>
                          <a:srgbClr val="000000"/>
                        </a:solidFill>
                        <a:latin typeface="Times New Roman"/>
                        <a:ea typeface="ヒラギノ角ゴ Pro W3"/>
                        <a:cs typeface="Times New Roman"/>
                      </a:endParaRPr>
                    </a:p>
                  </a:txBody>
                  <a:tcPr marL="0" marR="0" marT="0" marB="0">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914400" y="152400"/>
            <a:ext cx="7543800" cy="1323439"/>
          </a:xfrm>
          <a:prstGeom prst="rect">
            <a:avLst/>
          </a:prstGeom>
          <a:noFill/>
        </p:spPr>
        <p:txBody>
          <a:bodyPr wrap="square" rtlCol="0">
            <a:spAutoFit/>
          </a:bodyPr>
          <a:lstStyle/>
          <a:p>
            <a:pPr algn="ctr"/>
            <a:r>
              <a:rPr lang="en-US" sz="4000" b="1" dirty="0" smtClean="0">
                <a:solidFill>
                  <a:schemeClr val="tx2"/>
                </a:solidFill>
                <a:latin typeface="+mj-lt"/>
              </a:rPr>
              <a:t>LOCATING RESULTS VIEW – SHORT FORM TEST</a:t>
            </a:r>
            <a:endParaRPr lang="en-US" sz="4000" b="1" dirty="0">
              <a:solidFill>
                <a:schemeClr val="tx2"/>
              </a:solidFill>
              <a:latin typeface="+mj-lt"/>
            </a:endParaRPr>
          </a:p>
        </p:txBody>
      </p:sp>
      <p:pic>
        <p:nvPicPr>
          <p:cNvPr id="5" name="Picture 4"/>
          <p:cNvPicPr>
            <a:picLocks noChangeAspect="1"/>
          </p:cNvPicPr>
          <p:nvPr>
            <p:custDataLst>
              <p:tags r:id="rId2"/>
            </p:custDataLst>
          </p:nvPr>
        </p:nvPicPr>
        <p:blipFill rotWithShape="1">
          <a:blip r:embed="rId4" cstate="print">
            <a:extLst>
              <a:ext uri="{BEBA8EAE-BF5A-486C-A8C5-ECC9F3942E4B}">
                <a14:imgProps xmlns:a14="http://schemas.microsoft.com/office/drawing/2010/main" xmlns="">
                  <a14:imgLayer r:embed="rId5">
                    <a14:imgEffect>
                      <a14:sharpenSoften amount="50000"/>
                    </a14:imgEffect>
                  </a14:imgLayer>
                </a14:imgProps>
              </a:ext>
              <a:ext uri="{28A0092B-C50C-407E-A947-70E740481C1C}">
                <a14:useLocalDpi xmlns:a14="http://schemas.microsoft.com/office/drawing/2010/main" xmlns="" val="0"/>
              </a:ext>
            </a:extLst>
          </a:blip>
          <a:srcRect l="4819" t="6425" b="10040"/>
          <a:stretch/>
        </p:blipFill>
        <p:spPr>
          <a:xfrm>
            <a:off x="1524000" y="1600200"/>
            <a:ext cx="6357571" cy="4184730"/>
          </a:xfrm>
          <a:prstGeom prst="roundRect">
            <a:avLst>
              <a:gd name="adj" fmla="val 8594"/>
            </a:avLst>
          </a:prstGeom>
          <a:solidFill>
            <a:srgbClr val="FFFFFF">
              <a:shade val="85000"/>
            </a:srgbClr>
          </a:solidFill>
          <a:ln w="38100" cmpd="sng">
            <a:solidFill>
              <a:srgbClr val="FFFFFF"/>
            </a:solidFill>
          </a:ln>
          <a:effectLst>
            <a:outerShdw blurRad="50800" dist="38100" dir="8100000" algn="tr" rotWithShape="0">
              <a:prstClr val="black">
                <a:alpha val="40000"/>
              </a:prstClr>
            </a:outerShdw>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4"/>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sharpenSoften amount="25000"/>
                    </a14:imgEffect>
                  </a14:imgLayer>
                </a14:imgProps>
              </a:ext>
            </a:extLst>
          </a:blip>
          <a:srcRect l="735" t="9280" r="7367" b="8276"/>
          <a:stretch>
            <a:fillRect/>
          </a:stretch>
        </p:blipFill>
        <p:spPr bwMode="auto">
          <a:xfrm>
            <a:off x="338138" y="914400"/>
            <a:ext cx="8474075" cy="5486400"/>
          </a:xfrm>
          <a:prstGeom prst="rect">
            <a:avLst/>
          </a:prstGeom>
          <a:noFill/>
          <a:ln w="9525">
            <a:solidFill>
              <a:schemeClr val="tx1"/>
            </a:solidFill>
            <a:miter lim="800000"/>
            <a:headEnd/>
            <a:tailEnd/>
          </a:ln>
        </p:spPr>
      </p:pic>
      <p:sp>
        <p:nvSpPr>
          <p:cNvPr id="2" name="TextBox 1"/>
          <p:cNvSpPr txBox="1"/>
          <p:nvPr>
            <p:custDataLst>
              <p:tags r:id="rId1"/>
            </p:custDataLst>
          </p:nvPr>
        </p:nvSpPr>
        <p:spPr>
          <a:xfrm>
            <a:off x="338138" y="152400"/>
            <a:ext cx="8474075" cy="369332"/>
          </a:xfrm>
          <a:prstGeom prst="rect">
            <a:avLst/>
          </a:prstGeom>
          <a:noFill/>
        </p:spPr>
        <p:txBody>
          <a:bodyPr wrap="square" rtlCol="0">
            <a:spAutoFit/>
          </a:bodyPr>
          <a:lstStyle/>
          <a:p>
            <a:r>
              <a:rPr lang="en-US" dirty="0" smtClean="0"/>
              <a:t>INTERPRETING SHORT FORM TEST GRAPH</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7"/>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sharpenSoften amount="25000"/>
                    </a14:imgEffect>
                  </a14:imgLayer>
                </a14:imgProps>
              </a:ext>
            </a:extLst>
          </a:blip>
          <a:srcRect l="928" t="9274" r="23688" b="8347"/>
          <a:stretch>
            <a:fillRect/>
          </a:stretch>
        </p:blipFill>
        <p:spPr bwMode="auto">
          <a:xfrm>
            <a:off x="457200" y="990600"/>
            <a:ext cx="8153400" cy="5305425"/>
          </a:xfrm>
          <a:prstGeom prst="rect">
            <a:avLst/>
          </a:prstGeom>
          <a:noFill/>
          <a:ln w="9525">
            <a:solidFill>
              <a:schemeClr val="tx1"/>
            </a:solidFill>
            <a:miter lim="800000"/>
            <a:headEnd/>
            <a:tailEnd/>
          </a:ln>
        </p:spPr>
      </p:pic>
      <p:sp>
        <p:nvSpPr>
          <p:cNvPr id="2" name="TextBox 1"/>
          <p:cNvSpPr txBox="1"/>
          <p:nvPr>
            <p:custDataLst>
              <p:tags r:id="rId1"/>
            </p:custDataLst>
          </p:nvPr>
        </p:nvSpPr>
        <p:spPr>
          <a:xfrm>
            <a:off x="457200" y="228600"/>
            <a:ext cx="8001000" cy="369332"/>
          </a:xfrm>
          <a:prstGeom prst="rect">
            <a:avLst/>
          </a:prstGeom>
          <a:noFill/>
        </p:spPr>
        <p:txBody>
          <a:bodyPr wrap="square" rtlCol="0">
            <a:spAutoFit/>
          </a:bodyPr>
          <a:lstStyle/>
          <a:p>
            <a:r>
              <a:rPr lang="en-US" dirty="0" smtClean="0"/>
              <a:t>SHORT FORM TEST OVER DURATION</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sharpenSoften amount="50000"/>
                    </a14:imgEffect>
                  </a14:imgLayer>
                </a14:imgProps>
              </a:ext>
            </a:extLst>
          </a:blip>
          <a:srcRect l="542" t="9280" r="40331" b="17395"/>
          <a:stretch>
            <a:fillRect/>
          </a:stretch>
        </p:blipFill>
        <p:spPr bwMode="auto">
          <a:xfrm>
            <a:off x="609600" y="533400"/>
            <a:ext cx="7848600" cy="5629275"/>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0"/>
          <p:cNvPicPr>
            <a:picLocks noChangeAspect="1" noChangeArrowheads="1"/>
          </p:cNvPicPr>
          <p:nvPr/>
        </p:nvPicPr>
        <p:blipFill>
          <a:blip r:embed="rId3" cstate="print"/>
          <a:srcRect l="832" t="9428" r="6380" b="8192"/>
          <a:stretch>
            <a:fillRect/>
          </a:stretch>
        </p:blipFill>
        <p:spPr bwMode="auto">
          <a:xfrm>
            <a:off x="381000" y="838200"/>
            <a:ext cx="8305800" cy="5715000"/>
          </a:xfrm>
          <a:prstGeom prst="rect">
            <a:avLst/>
          </a:prstGeom>
          <a:noFill/>
          <a:ln w="9525">
            <a:solidFill>
              <a:schemeClr val="tx1"/>
            </a:solidFill>
            <a:miter lim="800000"/>
            <a:headEnd/>
            <a:tailEnd/>
          </a:ln>
        </p:spPr>
      </p:pic>
      <p:sp>
        <p:nvSpPr>
          <p:cNvPr id="2" name="TextBox 1"/>
          <p:cNvSpPr txBox="1"/>
          <p:nvPr>
            <p:custDataLst>
              <p:tags r:id="rId1"/>
            </p:custDataLst>
          </p:nvPr>
        </p:nvSpPr>
        <p:spPr>
          <a:xfrm>
            <a:off x="457200" y="228600"/>
            <a:ext cx="8153400" cy="369332"/>
          </a:xfrm>
          <a:prstGeom prst="rect">
            <a:avLst/>
          </a:prstGeom>
          <a:noFill/>
        </p:spPr>
        <p:txBody>
          <a:bodyPr wrap="square" rtlCol="0">
            <a:spAutoFit/>
          </a:bodyPr>
          <a:lstStyle/>
          <a:p>
            <a:r>
              <a:rPr lang="en-US" dirty="0" smtClean="0"/>
              <a:t>INTERPRETING SRO% GRAPH FOR SFT</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3"/>
          <p:cNvPicPr>
            <a:picLocks noChangeAspect="1" noChangeArrowheads="1"/>
          </p:cNvPicPr>
          <p:nvPr/>
        </p:nvPicPr>
        <p:blipFill>
          <a:blip r:embed="rId2" cstate="print"/>
          <a:srcRect l="832" t="9435" r="24191" b="8430"/>
          <a:stretch>
            <a:fillRect/>
          </a:stretch>
        </p:blipFill>
        <p:spPr bwMode="auto">
          <a:xfrm>
            <a:off x="533400" y="533400"/>
            <a:ext cx="8077200" cy="54102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533400" y="391180"/>
            <a:ext cx="8077200" cy="523220"/>
          </a:xfrm>
          <a:prstGeom prst="rect">
            <a:avLst/>
          </a:prstGeom>
          <a:noFill/>
        </p:spPr>
        <p:txBody>
          <a:bodyPr wrap="square" rtlCol="0">
            <a:spAutoFit/>
          </a:bodyPr>
          <a:lstStyle/>
          <a:p>
            <a:r>
              <a:rPr lang="en-US" sz="2800" b="1" dirty="0" smtClean="0">
                <a:solidFill>
                  <a:srgbClr val="4E5B6F"/>
                </a:solidFill>
                <a:latin typeface="+mj-lt"/>
              </a:rPr>
              <a:t>LOCATING LONG FORM ASSESSMENT REPORT DATA</a:t>
            </a:r>
            <a:endParaRPr lang="en-US" sz="2800" b="1" dirty="0">
              <a:solidFill>
                <a:srgbClr val="4E5B6F"/>
              </a:solidFill>
              <a:latin typeface="+mj-lt"/>
            </a:endParaRPr>
          </a:p>
        </p:txBody>
      </p:sp>
      <p:pic>
        <p:nvPicPr>
          <p:cNvPr id="3" name="Picture 2"/>
          <p:cNvPicPr>
            <a:picLocks noChangeAspect="1"/>
          </p:cNvPicPr>
          <p:nvPr/>
        </p:nvPicPr>
        <p:blipFill>
          <a:blip r:embed="rId3" cstate="print"/>
          <a:stretch>
            <a:fillRect/>
          </a:stretch>
        </p:blipFill>
        <p:spPr>
          <a:xfrm>
            <a:off x="1371600" y="1371600"/>
            <a:ext cx="6382821" cy="4586458"/>
          </a:xfrm>
          <a:prstGeom prst="roundRect">
            <a:avLst>
              <a:gd name="adj" fmla="val 8594"/>
            </a:avLst>
          </a:prstGeom>
          <a:solidFill>
            <a:srgbClr val="FFFFFF">
              <a:shade val="85000"/>
            </a:srgbClr>
          </a:solidFill>
          <a:ln w="38100" cmpd="sng">
            <a:solidFill>
              <a:schemeClr val="accent3">
                <a:lumMod val="75000"/>
              </a:schemeClr>
            </a:solidFill>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3"/>
          <p:cNvSpPr>
            <a:spLocks noGrp="1"/>
          </p:cNvSpPr>
          <p:nvPr>
            <p:ph type="title"/>
            <p:custDataLst>
              <p:tags r:id="rId1"/>
            </p:custDataLst>
          </p:nvPr>
        </p:nvSpPr>
        <p:spPr/>
        <p:txBody>
          <a:bodyPr/>
          <a:lstStyle/>
          <a:p>
            <a:pPr eaLnBrk="1" hangingPunct="1"/>
            <a:r>
              <a:rPr lang="en-US" dirty="0" smtClean="0">
                <a:ea typeface="ＭＳ Ｐゴシック" pitchFamily="34" charset="-128"/>
              </a:rPr>
              <a:t>Outcome Goals for Module 6</a:t>
            </a:r>
          </a:p>
        </p:txBody>
      </p:sp>
      <p:sp>
        <p:nvSpPr>
          <p:cNvPr id="3075" name="TextBox 4"/>
          <p:cNvSpPr txBox="1">
            <a:spLocks noChangeArrowheads="1"/>
          </p:cNvSpPr>
          <p:nvPr>
            <p:custDataLst>
              <p:tags r:id="rId2"/>
            </p:custDataLst>
          </p:nvPr>
        </p:nvSpPr>
        <p:spPr bwMode="auto">
          <a:xfrm>
            <a:off x="1676400" y="1714500"/>
            <a:ext cx="6807200" cy="2280911"/>
          </a:xfrm>
          <a:prstGeom prst="rect">
            <a:avLst/>
          </a:prstGeom>
          <a:noFill/>
          <a:ln w="9525">
            <a:noFill/>
            <a:miter lim="800000"/>
            <a:headEnd/>
            <a:tailEnd/>
          </a:ln>
        </p:spPr>
        <p:txBody>
          <a:bodyPr lIns="64291" tIns="32146" rIns="64291" bIns="32146">
            <a:spAutoFit/>
          </a:bodyPr>
          <a:lstStyle/>
          <a:p>
            <a:pPr marL="457200" indent="-457200">
              <a:buFont typeface="Arial" pitchFamily="34" charset="0"/>
              <a:buChar char="•"/>
              <a:defRPr/>
            </a:pPr>
            <a:r>
              <a:rPr lang="en-US" sz="2400" dirty="0">
                <a:solidFill>
                  <a:schemeClr val="accent6">
                    <a:lumMod val="50000"/>
                  </a:schemeClr>
                </a:solidFill>
                <a:latin typeface="Tw Cen MT" pitchFamily="34" charset="0"/>
                <a:ea typeface="+mn-ea"/>
                <a:cs typeface="Arial" pitchFamily="34" charset="0"/>
              </a:rPr>
              <a:t>Homework </a:t>
            </a:r>
            <a:r>
              <a:rPr lang="en-US" sz="2400" dirty="0" smtClean="0">
                <a:solidFill>
                  <a:schemeClr val="accent6">
                    <a:lumMod val="50000"/>
                  </a:schemeClr>
                </a:solidFill>
                <a:latin typeface="Tw Cen MT" pitchFamily="34" charset="0"/>
                <a:ea typeface="+mn-ea"/>
                <a:cs typeface="Arial" pitchFamily="34" charset="0"/>
              </a:rPr>
              <a:t>assignment </a:t>
            </a:r>
            <a:r>
              <a:rPr lang="en-US" sz="2400" dirty="0">
                <a:solidFill>
                  <a:schemeClr val="accent6">
                    <a:lumMod val="50000"/>
                  </a:schemeClr>
                </a:solidFill>
                <a:latin typeface="Tw Cen MT" pitchFamily="34" charset="0"/>
                <a:ea typeface="+mn-ea"/>
                <a:cs typeface="Arial" pitchFamily="34" charset="0"/>
              </a:rPr>
              <a:t>and post-test </a:t>
            </a:r>
            <a:r>
              <a:rPr lang="en-US" sz="2400" dirty="0" smtClean="0">
                <a:solidFill>
                  <a:schemeClr val="accent6">
                    <a:lumMod val="50000"/>
                  </a:schemeClr>
                </a:solidFill>
                <a:latin typeface="Tw Cen MT" pitchFamily="34" charset="0"/>
                <a:ea typeface="+mn-ea"/>
                <a:cs typeface="Arial" pitchFamily="34" charset="0"/>
              </a:rPr>
              <a:t>review from Module 5.</a:t>
            </a:r>
            <a:endParaRPr lang="en-US" sz="2400" dirty="0">
              <a:solidFill>
                <a:schemeClr val="accent6">
                  <a:lumMod val="50000"/>
                </a:schemeClr>
              </a:solidFill>
              <a:latin typeface="Tw Cen MT" pitchFamily="34" charset="0"/>
              <a:ea typeface="+mn-ea"/>
              <a:cs typeface="Arial" pitchFamily="34" charset="0"/>
            </a:endParaRPr>
          </a:p>
          <a:p>
            <a:pPr marL="457200" indent="-457200">
              <a:buFont typeface="Arial" pitchFamily="34" charset="0"/>
              <a:buChar char="•"/>
              <a:defRPr/>
            </a:pPr>
            <a:r>
              <a:rPr lang="en-US" sz="2400" dirty="0">
                <a:solidFill>
                  <a:schemeClr val="accent6">
                    <a:lumMod val="50000"/>
                  </a:schemeClr>
                </a:solidFill>
                <a:latin typeface="Tw Cen MT" pitchFamily="34" charset="0"/>
                <a:ea typeface="+mn-ea"/>
                <a:cs typeface="Arial" pitchFamily="34" charset="0"/>
              </a:rPr>
              <a:t>Interpreting </a:t>
            </a:r>
            <a:r>
              <a:rPr lang="en-US" sz="2400" dirty="0" smtClean="0">
                <a:solidFill>
                  <a:schemeClr val="accent6">
                    <a:lumMod val="50000"/>
                  </a:schemeClr>
                </a:solidFill>
                <a:latin typeface="Tw Cen MT" pitchFamily="34" charset="0"/>
                <a:ea typeface="+mn-ea"/>
                <a:cs typeface="Arial" pitchFamily="34" charset="0"/>
              </a:rPr>
              <a:t>IM data </a:t>
            </a:r>
            <a:r>
              <a:rPr lang="en-US" sz="2400" dirty="0">
                <a:solidFill>
                  <a:schemeClr val="accent6">
                    <a:lumMod val="50000"/>
                  </a:schemeClr>
                </a:solidFill>
                <a:latin typeface="Tw Cen MT" pitchFamily="34" charset="0"/>
                <a:ea typeface="+mn-ea"/>
                <a:cs typeface="Arial" pitchFamily="34" charset="0"/>
              </a:rPr>
              <a:t>specific to pediatric populations</a:t>
            </a:r>
          </a:p>
          <a:p>
            <a:pPr marL="457200" indent="-457200">
              <a:buFont typeface="Arial" pitchFamily="34" charset="0"/>
              <a:buChar char="•"/>
              <a:defRPr/>
            </a:pPr>
            <a:r>
              <a:rPr lang="en-US" sz="2400" dirty="0">
                <a:solidFill>
                  <a:schemeClr val="accent6">
                    <a:lumMod val="50000"/>
                  </a:schemeClr>
                </a:solidFill>
                <a:latin typeface="Tw Cen MT" pitchFamily="34" charset="0"/>
                <a:ea typeface="+mn-ea"/>
                <a:cs typeface="Arial" pitchFamily="34" charset="0"/>
              </a:rPr>
              <a:t>Review of </a:t>
            </a:r>
            <a:r>
              <a:rPr lang="en-US" sz="2400" dirty="0" smtClean="0">
                <a:solidFill>
                  <a:schemeClr val="accent6">
                    <a:lumMod val="50000"/>
                  </a:schemeClr>
                </a:solidFill>
                <a:latin typeface="Tw Cen MT" pitchFamily="34" charset="0"/>
                <a:ea typeface="+mn-ea"/>
                <a:cs typeface="Arial" pitchFamily="34" charset="0"/>
              </a:rPr>
              <a:t>Module </a:t>
            </a:r>
            <a:r>
              <a:rPr lang="en-US" sz="2400" dirty="0">
                <a:solidFill>
                  <a:schemeClr val="accent6">
                    <a:lumMod val="50000"/>
                  </a:schemeClr>
                </a:solidFill>
                <a:latin typeface="Tw Cen MT" pitchFamily="34" charset="0"/>
                <a:ea typeface="+mn-ea"/>
                <a:cs typeface="Arial" pitchFamily="34" charset="0"/>
              </a:rPr>
              <a:t>6</a:t>
            </a:r>
          </a:p>
          <a:p>
            <a:pPr marL="457200" indent="-457200">
              <a:buFont typeface="Arial" pitchFamily="34" charset="0"/>
              <a:buChar char="•"/>
              <a:defRPr/>
            </a:pPr>
            <a:r>
              <a:rPr lang="en-US" sz="2400" dirty="0">
                <a:solidFill>
                  <a:schemeClr val="accent6">
                    <a:lumMod val="50000"/>
                  </a:schemeClr>
                </a:solidFill>
                <a:latin typeface="Tw Cen MT" pitchFamily="34" charset="0"/>
                <a:ea typeface="+mn-ea"/>
                <a:cs typeface="Arial" pitchFamily="34" charset="0"/>
              </a:rPr>
              <a:t>Assignment/Homework</a:t>
            </a:r>
          </a:p>
        </p:txBody>
      </p:sp>
      <p:pic>
        <p:nvPicPr>
          <p:cNvPr id="14340" name="Picture 3" descr="C:\Users\BrainFocus1\AppData\Local\Microsoft\Windows\Temporary Internet Files\Content.IE5\HNKHN620\MC900303038[1].jpg"/>
          <p:cNvPicPr>
            <a:picLocks noChangeAspect="1" noChangeArrowheads="1"/>
          </p:cNvPicPr>
          <p:nvPr>
            <p:custDataLst>
              <p:tags r:id="rId3"/>
            </p:custDataLst>
          </p:nvPr>
        </p:nvPicPr>
        <p:blipFill>
          <a:blip r:embed="rId5" cstate="print">
            <a:extLst>
              <a:ext uri="{28A0092B-C50C-407E-A947-70E740481C1C}">
                <a14:useLocalDpi xmlns:a14="http://schemas.microsoft.com/office/drawing/2010/main" xmlns="" val="0"/>
              </a:ext>
            </a:extLst>
          </a:blip>
          <a:srcRect/>
          <a:stretch>
            <a:fillRect/>
          </a:stretch>
        </p:blipFill>
        <p:spPr bwMode="auto">
          <a:xfrm>
            <a:off x="5867400" y="3200400"/>
            <a:ext cx="2271713" cy="2571750"/>
          </a:xfrm>
          <a:prstGeom prst="roundRect">
            <a:avLst>
              <a:gd name="adj" fmla="val 8594"/>
            </a:avLst>
          </a:prstGeom>
          <a:solidFill>
            <a:srgbClr val="FFFFFF">
              <a:shade val="85000"/>
            </a:srgbClr>
          </a:solidFill>
          <a:ln w="38100" cmpd="sng">
            <a:solidFill>
              <a:schemeClr val="tx1"/>
            </a:solidFill>
          </a:ln>
          <a:effectLst>
            <a:outerShdw blurRad="50800" dist="38100" dir="8100000" algn="tr"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9"/>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sharpenSoften amount="50000"/>
                    </a14:imgEffect>
                  </a14:imgLayer>
                </a14:imgProps>
              </a:ext>
            </a:extLst>
          </a:blip>
          <a:srcRect l="18340" t="9126" r="19923" b="22804"/>
          <a:stretch>
            <a:fillRect/>
          </a:stretch>
        </p:blipFill>
        <p:spPr bwMode="auto">
          <a:xfrm>
            <a:off x="688975" y="381000"/>
            <a:ext cx="7997825" cy="55626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2"/>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sharpenSoften amount="50000"/>
                    </a14:imgEffect>
                  </a14:imgLayer>
                </a14:imgProps>
              </a:ext>
            </a:extLst>
          </a:blip>
          <a:srcRect l="20160" t="23051" r="25334" b="25278"/>
          <a:stretch>
            <a:fillRect/>
          </a:stretch>
        </p:blipFill>
        <p:spPr bwMode="auto">
          <a:xfrm>
            <a:off x="652463" y="685800"/>
            <a:ext cx="7958137" cy="5221288"/>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G:\IMG_0999.jpg"/>
          <p:cNvPicPr>
            <a:picLocks noChangeAspect="1" noChangeArrowheads="1"/>
          </p:cNvPicPr>
          <p:nvPr/>
        </p:nvPicPr>
        <p:blipFill>
          <a:blip r:embed="rId3" cstate="print"/>
          <a:srcRect/>
          <a:stretch>
            <a:fillRect/>
          </a:stretch>
        </p:blipFill>
        <p:spPr bwMode="auto">
          <a:xfrm>
            <a:off x="2895600" y="1600200"/>
            <a:ext cx="3429000" cy="4572000"/>
          </a:xfrm>
          <a:prstGeom prst="roundRect">
            <a:avLst/>
          </a:prstGeom>
          <a:noFill/>
          <a:ln w="38100">
            <a:solidFill>
              <a:schemeClr val="accent1"/>
            </a:solidFill>
            <a:miter lim="800000"/>
            <a:headEnd/>
            <a:tailEnd/>
          </a:ln>
        </p:spPr>
      </p:pic>
      <p:sp>
        <p:nvSpPr>
          <p:cNvPr id="33794" name="Title 2"/>
          <p:cNvSpPr>
            <a:spLocks noGrp="1"/>
          </p:cNvSpPr>
          <p:nvPr>
            <p:ph type="title"/>
            <p:custDataLst>
              <p:tags r:id="rId1"/>
            </p:custDataLst>
          </p:nvPr>
        </p:nvSpPr>
        <p:spPr>
          <a:xfrm>
            <a:off x="914400" y="228600"/>
            <a:ext cx="7315200" cy="1143000"/>
          </a:xfrm>
        </p:spPr>
        <p:txBody>
          <a:bodyPr/>
          <a:lstStyle/>
          <a:p>
            <a:pPr eaLnBrk="1" hangingPunct="1"/>
            <a:r>
              <a:rPr lang="en-US" dirty="0" smtClean="0">
                <a:ea typeface="ＭＳ Ｐゴシック" pitchFamily="34" charset="-128"/>
              </a:rPr>
              <a:t>Feeling the Beat</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custDataLst>
              <p:tags r:id="rId1"/>
            </p:custDataLst>
          </p:nvPr>
        </p:nvSpPr>
        <p:spPr>
          <a:xfrm>
            <a:off x="1219200" y="228600"/>
            <a:ext cx="7315200" cy="1143000"/>
          </a:xfrm>
        </p:spPr>
        <p:txBody>
          <a:bodyPr/>
          <a:lstStyle/>
          <a:p>
            <a:pPr eaLnBrk="1" hangingPunct="1"/>
            <a:r>
              <a:rPr lang="en-US" smtClean="0">
                <a:ea typeface="ＭＳ Ｐゴシック" pitchFamily="34" charset="-128"/>
              </a:rPr>
              <a:t>Decreasing the Praxic Load</a:t>
            </a:r>
          </a:p>
        </p:txBody>
      </p:sp>
      <p:pic>
        <p:nvPicPr>
          <p:cNvPr id="24579" name="Picture 2" descr="G:\IMG_0990.JPG"/>
          <p:cNvPicPr>
            <a:picLocks noChangeAspect="1" noChangeArrowheads="1"/>
          </p:cNvPicPr>
          <p:nvPr/>
        </p:nvPicPr>
        <p:blipFill>
          <a:blip r:embed="rId3" cstate="print"/>
          <a:srcRect t="11111"/>
          <a:stretch>
            <a:fillRect/>
          </a:stretch>
        </p:blipFill>
        <p:spPr bwMode="auto">
          <a:xfrm>
            <a:off x="1828800" y="1828800"/>
            <a:ext cx="6057900" cy="4038600"/>
          </a:xfrm>
          <a:prstGeom prst="roundRect">
            <a:avLst/>
          </a:prstGeom>
          <a:noFill/>
          <a:ln w="38100">
            <a:solidFill>
              <a:schemeClr val="tx1"/>
            </a:solid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143000" y="228600"/>
            <a:ext cx="7315200" cy="1143000"/>
          </a:xfrm>
        </p:spPr>
        <p:txBody>
          <a:bodyPr rtlCol="0">
            <a:normAutofit/>
          </a:bodyPr>
          <a:lstStyle/>
          <a:p>
            <a:pPr eaLnBrk="1" fontAlgn="auto" hangingPunct="1">
              <a:spcAft>
                <a:spcPts val="0"/>
              </a:spcAft>
              <a:defRPr/>
            </a:pPr>
            <a:r>
              <a:rPr lang="en-US" dirty="0" smtClean="0">
                <a:solidFill>
                  <a:schemeClr val="accent2">
                    <a:lumMod val="75000"/>
                  </a:schemeClr>
                </a:solidFill>
                <a:ea typeface="+mj-ea"/>
              </a:rPr>
              <a:t>To </a:t>
            </a:r>
            <a:r>
              <a:rPr lang="en-US" dirty="0">
                <a:solidFill>
                  <a:schemeClr val="accent2">
                    <a:lumMod val="75000"/>
                  </a:schemeClr>
                </a:solidFill>
                <a:ea typeface="+mj-ea"/>
              </a:rPr>
              <a:t>e</a:t>
            </a:r>
            <a:r>
              <a:rPr lang="en-US" dirty="0" smtClean="0">
                <a:solidFill>
                  <a:schemeClr val="accent2">
                    <a:lumMod val="75000"/>
                  </a:schemeClr>
                </a:solidFill>
                <a:ea typeface="+mj-ea"/>
              </a:rPr>
              <a:t>nable </a:t>
            </a:r>
            <a:r>
              <a:rPr lang="en-US" dirty="0">
                <a:solidFill>
                  <a:schemeClr val="accent2">
                    <a:lumMod val="75000"/>
                  </a:schemeClr>
                </a:solidFill>
                <a:ea typeface="+mj-ea"/>
              </a:rPr>
              <a:t>n</a:t>
            </a:r>
            <a:r>
              <a:rPr lang="en-US" dirty="0" smtClean="0">
                <a:solidFill>
                  <a:schemeClr val="accent2">
                    <a:lumMod val="75000"/>
                  </a:schemeClr>
                </a:solidFill>
                <a:ea typeface="+mj-ea"/>
              </a:rPr>
              <a:t>ew motor planning</a:t>
            </a:r>
            <a:endParaRPr lang="en-US" dirty="0">
              <a:solidFill>
                <a:schemeClr val="accent2">
                  <a:lumMod val="75000"/>
                </a:schemeClr>
              </a:solidFill>
              <a:ea typeface="+mj-ea"/>
            </a:endParaRPr>
          </a:p>
        </p:txBody>
      </p:sp>
      <p:pic>
        <p:nvPicPr>
          <p:cNvPr id="25603" name="Picture 2" descr="G:\IMG_0986.jpg"/>
          <p:cNvPicPr>
            <a:picLocks noChangeAspect="1" noChangeArrowheads="1"/>
          </p:cNvPicPr>
          <p:nvPr/>
        </p:nvPicPr>
        <p:blipFill>
          <a:blip r:embed="rId3" cstate="print"/>
          <a:srcRect/>
          <a:stretch>
            <a:fillRect/>
          </a:stretch>
        </p:blipFill>
        <p:spPr bwMode="auto">
          <a:xfrm>
            <a:off x="2667000" y="1447800"/>
            <a:ext cx="3921919" cy="4648200"/>
          </a:xfrm>
          <a:prstGeom prst="roundRect">
            <a:avLst/>
          </a:prstGeom>
          <a:noFill/>
          <a:ln w="38100">
            <a:solidFill>
              <a:srgbClr val="FFC000"/>
            </a:solid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5"/>
          <p:cNvPicPr>
            <a:picLocks noChangeAspect="1" noChangeArrowheads="1"/>
          </p:cNvPicPr>
          <p:nvPr/>
        </p:nvPicPr>
        <p:blipFill>
          <a:blip r:embed="rId2" cstate="print"/>
          <a:srcRect l="22575" t="8662" r="28334" b="23114"/>
          <a:stretch>
            <a:fillRect/>
          </a:stretch>
        </p:blipFill>
        <p:spPr bwMode="auto">
          <a:xfrm>
            <a:off x="685800" y="358775"/>
            <a:ext cx="7620000" cy="5508625"/>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31"/>
          <p:cNvPicPr>
            <a:picLocks noChangeAspect="1" noChangeArrowheads="1"/>
          </p:cNvPicPr>
          <p:nvPr/>
        </p:nvPicPr>
        <p:blipFill>
          <a:blip r:embed="rId2" cstate="print"/>
          <a:srcRect l="21730" t="30948" r="27094" b="7776"/>
          <a:stretch>
            <a:fillRect/>
          </a:stretch>
        </p:blipFill>
        <p:spPr bwMode="auto">
          <a:xfrm>
            <a:off x="1295400" y="457200"/>
            <a:ext cx="7162800" cy="54864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G:\IMG_1029.jpg"/>
          <p:cNvPicPr>
            <a:picLocks noChangeAspect="1" noChangeArrowheads="1"/>
          </p:cNvPicPr>
          <p:nvPr/>
        </p:nvPicPr>
        <p:blipFill>
          <a:blip r:embed="rId2" cstate="print"/>
          <a:srcRect/>
          <a:stretch>
            <a:fillRect/>
          </a:stretch>
        </p:blipFill>
        <p:spPr bwMode="auto">
          <a:xfrm>
            <a:off x="2362200" y="457200"/>
            <a:ext cx="4419600" cy="5892800"/>
          </a:xfrm>
          <a:prstGeom prst="roundRect">
            <a:avLst/>
          </a:prstGeom>
          <a:noFill/>
          <a:ln w="38100">
            <a:solidFill>
              <a:schemeClr val="accent2">
                <a:lumMod val="75000"/>
              </a:schemeClr>
            </a:solid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G:\IMG_1001.jpg"/>
          <p:cNvPicPr>
            <a:picLocks noChangeAspect="1" noChangeArrowheads="1"/>
          </p:cNvPicPr>
          <p:nvPr/>
        </p:nvPicPr>
        <p:blipFill>
          <a:blip r:embed="rId2" cstate="print"/>
          <a:srcRect/>
          <a:stretch>
            <a:fillRect/>
          </a:stretch>
        </p:blipFill>
        <p:spPr bwMode="auto">
          <a:xfrm>
            <a:off x="2286000" y="381000"/>
            <a:ext cx="4419600" cy="5892800"/>
          </a:xfrm>
          <a:prstGeom prst="roundRect">
            <a:avLst/>
          </a:prstGeom>
          <a:noFill/>
          <a:ln w="38100">
            <a:solidFill>
              <a:schemeClr val="bg2">
                <a:lumMod val="50000"/>
              </a:schemeClr>
            </a:solid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34"/>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sharpenSoften amount="50000"/>
                    </a14:imgEffect>
                  </a14:imgLayer>
                </a14:imgProps>
              </a:ext>
            </a:extLst>
          </a:blip>
          <a:srcRect l="20642" t="9746" r="24660" b="23268"/>
          <a:stretch>
            <a:fillRect/>
          </a:stretch>
        </p:blipFill>
        <p:spPr bwMode="auto">
          <a:xfrm>
            <a:off x="838200" y="381000"/>
            <a:ext cx="7772400" cy="56388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custDataLst>
              <p:tags r:id="rId1"/>
            </p:custDataLst>
          </p:nvPr>
        </p:nvSpPr>
        <p:spPr>
          <a:xfrm>
            <a:off x="990600" y="304800"/>
            <a:ext cx="7696200" cy="1143000"/>
          </a:xfrm>
        </p:spPr>
        <p:txBody>
          <a:bodyPr rtlCol="0">
            <a:normAutofit fontScale="90000"/>
          </a:bodyPr>
          <a:lstStyle/>
          <a:p>
            <a:pPr eaLnBrk="1" fontAlgn="auto" hangingPunct="1">
              <a:spcAft>
                <a:spcPts val="0"/>
              </a:spcAft>
              <a:defRPr/>
            </a:pPr>
            <a:r>
              <a:rPr lang="en-US" dirty="0"/>
              <a:t>Review of Post-Test from </a:t>
            </a:r>
            <a:r>
              <a:rPr lang="en-US" dirty="0" smtClean="0"/>
              <a:t>Module 5</a:t>
            </a:r>
            <a:endParaRPr lang="en-US" dirty="0">
              <a:solidFill>
                <a:schemeClr val="accent2">
                  <a:lumMod val="75000"/>
                </a:schemeClr>
              </a:solidFill>
              <a:ea typeface="+mj-ea"/>
            </a:endParaRPr>
          </a:p>
        </p:txBody>
      </p:sp>
      <p:sp>
        <p:nvSpPr>
          <p:cNvPr id="4099" name="Rectangle 2"/>
          <p:cNvSpPr>
            <a:spLocks noChangeArrowheads="1"/>
          </p:cNvSpPr>
          <p:nvPr>
            <p:custDataLst>
              <p:tags r:id="rId2"/>
            </p:custDataLst>
          </p:nvPr>
        </p:nvSpPr>
        <p:spPr bwMode="auto">
          <a:xfrm>
            <a:off x="1219200" y="1524000"/>
            <a:ext cx="7086600" cy="4400550"/>
          </a:xfrm>
          <a:prstGeom prst="rect">
            <a:avLst/>
          </a:prstGeom>
          <a:noFill/>
          <a:ln w="9525">
            <a:noFill/>
            <a:miter lim="800000"/>
            <a:headEnd/>
            <a:tailEnd/>
          </a:ln>
        </p:spPr>
        <p:txBody>
          <a:bodyPr anchor="ctr">
            <a:spAutoFit/>
          </a:bodyPr>
          <a:lstStyle/>
          <a:p>
            <a:pPr>
              <a:defRPr/>
            </a:pPr>
            <a:r>
              <a:rPr lang="en-US" sz="2800" b="1" dirty="0" smtClean="0">
                <a:solidFill>
                  <a:schemeClr val="accent6">
                    <a:lumMod val="50000"/>
                  </a:schemeClr>
                </a:solidFill>
                <a:latin typeface="+mn-lt"/>
                <a:ea typeface="Calibri" pitchFamily="34" charset="0"/>
                <a:cs typeface="Times New Roman" pitchFamily="18" charset="0"/>
              </a:rPr>
              <a:t>1.  Children </a:t>
            </a:r>
            <a:r>
              <a:rPr lang="en-US" sz="2800" b="1" dirty="0">
                <a:solidFill>
                  <a:schemeClr val="accent6">
                    <a:lumMod val="50000"/>
                  </a:schemeClr>
                </a:solidFill>
                <a:latin typeface="+mn-lt"/>
                <a:ea typeface="Calibri" pitchFamily="34" charset="0"/>
                <a:cs typeface="Times New Roman" pitchFamily="18" charset="0"/>
              </a:rPr>
              <a:t>may elicit a negative emotional </a:t>
            </a:r>
            <a:r>
              <a:rPr lang="en-US" sz="2800" b="1" dirty="0" smtClean="0">
                <a:solidFill>
                  <a:schemeClr val="accent6">
                    <a:lumMod val="50000"/>
                  </a:schemeClr>
                </a:solidFill>
                <a:latin typeface="+mn-lt"/>
                <a:ea typeface="Calibri" pitchFamily="34" charset="0"/>
                <a:cs typeface="Times New Roman" pitchFamily="18" charset="0"/>
              </a:rPr>
              <a:t>   response </a:t>
            </a:r>
            <a:r>
              <a:rPr lang="en-US" sz="2800" b="1" dirty="0">
                <a:solidFill>
                  <a:schemeClr val="accent6">
                    <a:lumMod val="50000"/>
                  </a:schemeClr>
                </a:solidFill>
                <a:latin typeface="+mn-lt"/>
                <a:ea typeface="Calibri" pitchFamily="34" charset="0"/>
                <a:cs typeface="Times New Roman" pitchFamily="18" charset="0"/>
              </a:rPr>
              <a:t>from a practitioner during IM training by expressing which of the following?</a:t>
            </a:r>
            <a:endParaRPr lang="en-US" sz="2800" dirty="0">
              <a:solidFill>
                <a:schemeClr val="accent6">
                  <a:lumMod val="50000"/>
                </a:schemeClr>
              </a:solidFill>
              <a:latin typeface="+mn-lt"/>
              <a:ea typeface="Calibri" pitchFamily="34" charset="0"/>
              <a:cs typeface="Times New Roman" pitchFamily="18" charset="0"/>
            </a:endParaRPr>
          </a:p>
          <a:p>
            <a:pPr marL="914400" lvl="1" indent="-457200" eaLnBrk="0" hangingPunct="0">
              <a:buFont typeface="+mj-lt"/>
              <a:buAutoNum type="alphaLcParenR"/>
              <a:defRPr/>
            </a:pPr>
            <a:r>
              <a:rPr lang="en-US" sz="2800" b="1" dirty="0">
                <a:solidFill>
                  <a:schemeClr val="accent6">
                    <a:lumMod val="50000"/>
                  </a:schemeClr>
                </a:solidFill>
                <a:latin typeface="+mn-lt"/>
                <a:ea typeface="Calibri" pitchFamily="34" charset="0"/>
                <a:cs typeface="Times New Roman" pitchFamily="18" charset="0"/>
              </a:rPr>
              <a:t>Demand more attention than others </a:t>
            </a:r>
            <a:endParaRPr lang="en-US" sz="2800" dirty="0">
              <a:solidFill>
                <a:schemeClr val="accent6">
                  <a:lumMod val="50000"/>
                </a:schemeClr>
              </a:solidFill>
              <a:latin typeface="+mn-lt"/>
              <a:ea typeface="+mn-ea"/>
              <a:cs typeface="Arial" pitchFamily="34" charset="0"/>
            </a:endParaRPr>
          </a:p>
          <a:p>
            <a:pPr marL="914400" lvl="1" indent="-457200" eaLnBrk="0" hangingPunct="0">
              <a:buFont typeface="+mj-lt"/>
              <a:buAutoNum type="alphaLcParenR"/>
              <a:defRPr/>
            </a:pPr>
            <a:r>
              <a:rPr lang="en-US" sz="2800" b="1" dirty="0">
                <a:solidFill>
                  <a:schemeClr val="accent6">
                    <a:lumMod val="50000"/>
                  </a:schemeClr>
                </a:solidFill>
                <a:latin typeface="+mn-lt"/>
                <a:ea typeface="+mn-ea"/>
                <a:cs typeface="Arial" pitchFamily="34" charset="0"/>
              </a:rPr>
              <a:t>Opposition</a:t>
            </a:r>
            <a:endParaRPr lang="en-US" sz="2800" dirty="0">
              <a:solidFill>
                <a:schemeClr val="accent6">
                  <a:lumMod val="50000"/>
                </a:schemeClr>
              </a:solidFill>
              <a:latin typeface="+mn-lt"/>
              <a:ea typeface="+mn-ea"/>
              <a:cs typeface="Arial" pitchFamily="34" charset="0"/>
            </a:endParaRPr>
          </a:p>
          <a:p>
            <a:pPr marL="914400" lvl="1" indent="-457200" eaLnBrk="0" hangingPunct="0">
              <a:buFont typeface="+mj-lt"/>
              <a:buAutoNum type="alphaLcParenR"/>
              <a:defRPr/>
            </a:pPr>
            <a:r>
              <a:rPr lang="en-US" sz="2800" b="1" dirty="0">
                <a:solidFill>
                  <a:schemeClr val="accent6">
                    <a:lumMod val="50000"/>
                  </a:schemeClr>
                </a:solidFill>
                <a:latin typeface="+mn-lt"/>
                <a:ea typeface="+mn-ea"/>
                <a:cs typeface="Arial" pitchFamily="34" charset="0"/>
              </a:rPr>
              <a:t>Motivation</a:t>
            </a:r>
            <a:endParaRPr lang="en-US" sz="2800" dirty="0">
              <a:solidFill>
                <a:schemeClr val="accent6">
                  <a:lumMod val="50000"/>
                </a:schemeClr>
              </a:solidFill>
              <a:latin typeface="+mn-lt"/>
              <a:ea typeface="+mn-ea"/>
              <a:cs typeface="Arial" pitchFamily="34" charset="0"/>
            </a:endParaRPr>
          </a:p>
          <a:p>
            <a:pPr marL="914400" lvl="1" indent="-457200" eaLnBrk="0" hangingPunct="0">
              <a:buFont typeface="+mj-lt"/>
              <a:buAutoNum type="alphaLcParenR"/>
              <a:defRPr/>
            </a:pPr>
            <a:r>
              <a:rPr lang="en-US" sz="2800" b="1" dirty="0">
                <a:solidFill>
                  <a:schemeClr val="accent6">
                    <a:lumMod val="50000"/>
                  </a:schemeClr>
                </a:solidFill>
                <a:latin typeface="+mn-lt"/>
                <a:ea typeface="+mn-ea"/>
                <a:cs typeface="Arial" pitchFamily="34" charset="0"/>
              </a:rPr>
              <a:t>a and b</a:t>
            </a:r>
          </a:p>
          <a:p>
            <a:pPr marL="457200" indent="-457200" eaLnBrk="0" hangingPunct="0">
              <a:defRPr/>
            </a:pPr>
            <a:endParaRPr lang="en-US" sz="2800" b="1" dirty="0">
              <a:solidFill>
                <a:schemeClr val="accent6">
                  <a:lumMod val="50000"/>
                </a:schemeClr>
              </a:solidFill>
              <a:latin typeface="+mn-lt"/>
              <a:ea typeface="+mn-ea"/>
              <a:cs typeface="Times New Roman" pitchFamily="18" charset="0"/>
            </a:endParaRPr>
          </a:p>
          <a:p>
            <a:pPr marL="457200" indent="-457200" eaLnBrk="0" hangingPunct="0">
              <a:buFont typeface="Arial" pitchFamily="34" charset="0"/>
              <a:buChar char="•"/>
              <a:defRPr/>
            </a:pPr>
            <a:r>
              <a:rPr lang="en-US" sz="2800" b="1" dirty="0">
                <a:solidFill>
                  <a:schemeClr val="accent6">
                    <a:lumMod val="50000"/>
                  </a:schemeClr>
                </a:solidFill>
                <a:latin typeface="+mn-lt"/>
                <a:ea typeface="+mn-ea"/>
                <a:cs typeface="Times New Roman" pitchFamily="18" charset="0"/>
              </a:rPr>
              <a:t>Answer: </a:t>
            </a:r>
            <a:r>
              <a:rPr lang="en-US" sz="2800" b="1" dirty="0" smtClean="0">
                <a:solidFill>
                  <a:schemeClr val="accent6">
                    <a:lumMod val="50000"/>
                  </a:schemeClr>
                </a:solidFill>
                <a:latin typeface="+mn-lt"/>
                <a:ea typeface="+mn-ea"/>
                <a:cs typeface="Times New Roman" pitchFamily="18" charset="0"/>
              </a:rPr>
              <a:t>D</a:t>
            </a:r>
            <a:endParaRPr lang="en-US" sz="2800" dirty="0">
              <a:solidFill>
                <a:schemeClr val="accent6">
                  <a:lumMod val="50000"/>
                </a:schemeClr>
              </a:solidFill>
              <a:latin typeface="+mn-lt"/>
              <a:ea typeface="+mn-ea"/>
              <a:cs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37"/>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sharpenSoften amount="50000"/>
                    </a14:imgEffect>
                  </a14:imgLayer>
                </a14:imgProps>
              </a:ext>
            </a:extLst>
          </a:blip>
          <a:srcRect l="20740" t="22896" r="25818" b="24969"/>
          <a:stretch>
            <a:fillRect/>
          </a:stretch>
        </p:blipFill>
        <p:spPr bwMode="auto">
          <a:xfrm>
            <a:off x="381000" y="381000"/>
            <a:ext cx="8301038" cy="5507038"/>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p:cNvPicPr>
            <a:picLocks noChangeAspect="1" noChangeArrowheads="1"/>
          </p:cNvPicPr>
          <p:nvPr/>
        </p:nvPicPr>
        <p:blipFill rotWithShape="1">
          <a:blip r:embed="rId3" cstate="print">
            <a:extLst>
              <a:ext uri="{BEBA8EAE-BF5A-486C-A8C5-ECC9F3942E4B}">
                <a14:imgProps xmlns:a14="http://schemas.microsoft.com/office/drawing/2010/main" xmlns="">
                  <a14:imgLayer r:embed="rId4">
                    <a14:imgEffect>
                      <a14:sharpenSoften amount="50000"/>
                    </a14:imgEffect>
                  </a14:imgLayer>
                </a14:imgProps>
              </a:ext>
            </a:extLst>
          </a:blip>
          <a:srcRect t="18050" r="37315" b="48692"/>
          <a:stretch/>
        </p:blipFill>
        <p:spPr bwMode="auto">
          <a:xfrm>
            <a:off x="152400" y="1676400"/>
            <a:ext cx="8839200" cy="3810000"/>
          </a:xfrm>
          <a:prstGeom prst="rect">
            <a:avLst/>
          </a:prstGeom>
          <a:noFill/>
          <a:ln w="9525">
            <a:solidFill>
              <a:schemeClr val="tx1"/>
            </a:solidFill>
            <a:miter lim="800000"/>
            <a:headEnd/>
            <a:tailEnd/>
          </a:ln>
        </p:spPr>
      </p:pic>
      <p:sp>
        <p:nvSpPr>
          <p:cNvPr id="43010" name="Title 2"/>
          <p:cNvSpPr>
            <a:spLocks noGrp="1"/>
          </p:cNvSpPr>
          <p:nvPr>
            <p:ph type="title"/>
            <p:custDataLst>
              <p:tags r:id="rId1"/>
            </p:custDataLst>
          </p:nvPr>
        </p:nvSpPr>
        <p:spPr>
          <a:xfrm>
            <a:off x="914400" y="152400"/>
            <a:ext cx="7315200" cy="1143000"/>
          </a:xfrm>
        </p:spPr>
        <p:txBody>
          <a:bodyPr/>
          <a:lstStyle/>
          <a:p>
            <a:pPr eaLnBrk="1" hangingPunct="1"/>
            <a:r>
              <a:rPr lang="en-US" smtClean="0">
                <a:ea typeface="ＭＳ Ｐゴシック" pitchFamily="34" charset="-128"/>
              </a:rPr>
              <a:t>Data List View</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p:cNvPicPr>
            <a:picLocks noChangeAspect="1" noChangeArrowheads="1"/>
          </p:cNvPicPr>
          <p:nvPr/>
        </p:nvPicPr>
        <p:blipFill rotWithShape="1">
          <a:blip r:embed="rId3" cstate="print"/>
          <a:srcRect t="8912" r="38643" b="38942"/>
          <a:stretch/>
        </p:blipFill>
        <p:spPr bwMode="auto">
          <a:xfrm>
            <a:off x="304800" y="838200"/>
            <a:ext cx="8442325" cy="51816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49"/>
          <p:cNvPicPr>
            <a:picLocks noChangeAspect="1" noChangeArrowheads="1"/>
          </p:cNvPicPr>
          <p:nvPr/>
        </p:nvPicPr>
        <p:blipFill>
          <a:blip r:embed="rId2" cstate="print"/>
          <a:srcRect l="18236" t="11298" r="17078" b="47380"/>
          <a:stretch>
            <a:fillRect/>
          </a:stretch>
        </p:blipFill>
        <p:spPr bwMode="auto">
          <a:xfrm>
            <a:off x="381000" y="1524000"/>
            <a:ext cx="8534400" cy="37338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55"/>
          <p:cNvPicPr>
            <a:picLocks noChangeAspect="1" noChangeArrowheads="1"/>
          </p:cNvPicPr>
          <p:nvPr/>
        </p:nvPicPr>
        <p:blipFill>
          <a:blip r:embed="rId2" cstate="print"/>
          <a:srcRect l="26530" t="9436" r="28055" b="13068"/>
          <a:stretch>
            <a:fillRect/>
          </a:stretch>
        </p:blipFill>
        <p:spPr bwMode="auto">
          <a:xfrm>
            <a:off x="1600200" y="301625"/>
            <a:ext cx="5638800" cy="6022975"/>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52"/>
          <p:cNvPicPr>
            <a:picLocks noChangeAspect="1" noChangeArrowheads="1"/>
          </p:cNvPicPr>
          <p:nvPr/>
        </p:nvPicPr>
        <p:blipFill>
          <a:blip r:embed="rId2" cstate="print"/>
          <a:srcRect l="27336" t="8354" r="29877" b="27596"/>
          <a:stretch>
            <a:fillRect/>
          </a:stretch>
        </p:blipFill>
        <p:spPr bwMode="auto">
          <a:xfrm>
            <a:off x="1447800" y="255588"/>
            <a:ext cx="6248400" cy="5840412"/>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p:cNvPicPr>
            <a:picLocks noChangeAspect="1" noChangeArrowheads="1"/>
          </p:cNvPicPr>
          <p:nvPr/>
        </p:nvPicPr>
        <p:blipFill>
          <a:blip r:embed="rId3" cstate="print"/>
          <a:srcRect l="14626" t="3436" r="16150" b="23589"/>
          <a:stretch>
            <a:fillRect/>
          </a:stretch>
        </p:blipFill>
        <p:spPr bwMode="auto">
          <a:xfrm>
            <a:off x="762000" y="1295400"/>
            <a:ext cx="7620000" cy="4876800"/>
          </a:xfrm>
          <a:prstGeom prst="rect">
            <a:avLst/>
          </a:prstGeom>
          <a:noFill/>
          <a:ln w="9525">
            <a:solidFill>
              <a:schemeClr val="tx1"/>
            </a:solidFill>
            <a:miter lim="800000"/>
            <a:headEnd/>
            <a:tailEnd/>
          </a:ln>
        </p:spPr>
      </p:pic>
      <p:sp>
        <p:nvSpPr>
          <p:cNvPr id="3" name="Title 2"/>
          <p:cNvSpPr>
            <a:spLocks noGrp="1"/>
          </p:cNvSpPr>
          <p:nvPr>
            <p:ph type="title"/>
            <p:custDataLst>
              <p:tags r:id="rId1"/>
            </p:custDataLst>
          </p:nvPr>
        </p:nvSpPr>
        <p:spPr>
          <a:xfrm>
            <a:off x="1066800" y="0"/>
            <a:ext cx="7086600" cy="1143000"/>
          </a:xfrm>
        </p:spPr>
        <p:txBody>
          <a:bodyPr rtlCol="0">
            <a:normAutofit/>
          </a:bodyPr>
          <a:lstStyle/>
          <a:p>
            <a:pPr eaLnBrk="1" fontAlgn="auto" hangingPunct="1">
              <a:spcAft>
                <a:spcPts val="0"/>
              </a:spcAft>
              <a:defRPr/>
            </a:pPr>
            <a:r>
              <a:rPr lang="en-US" dirty="0" smtClean="0">
                <a:solidFill>
                  <a:schemeClr val="accent2">
                    <a:lumMod val="75000"/>
                  </a:schemeClr>
                </a:solidFill>
                <a:ea typeface="+mj-ea"/>
              </a:rPr>
              <a:t>www.take-a-screenshot.org</a:t>
            </a:r>
            <a:endParaRPr lang="en-US" dirty="0">
              <a:solidFill>
                <a:schemeClr val="accent2">
                  <a:lumMod val="75000"/>
                </a:schemeClr>
              </a:solidFill>
              <a:ea typeface="+mj-ea"/>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p:cNvPicPr>
            <a:picLocks noChangeAspect="1" noChangeArrowheads="1"/>
          </p:cNvPicPr>
          <p:nvPr/>
        </p:nvPicPr>
        <p:blipFill>
          <a:blip r:embed="rId2" cstate="print"/>
          <a:srcRect l="14828" t="3299" r="17513" b="5978"/>
          <a:stretch>
            <a:fillRect/>
          </a:stretch>
        </p:blipFill>
        <p:spPr bwMode="auto">
          <a:xfrm>
            <a:off x="609600" y="304800"/>
            <a:ext cx="7772400" cy="58547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descr="ppt 6 Screenshot"/>
          <p:cNvPicPr>
            <a:picLocks noChangeAspect="1" noChangeArrowheads="1"/>
          </p:cNvPicPr>
          <p:nvPr/>
        </p:nvPicPr>
        <p:blipFill>
          <a:blip r:embed="rId3" cstate="print"/>
          <a:srcRect r="23195"/>
          <a:stretch>
            <a:fillRect/>
          </a:stretch>
        </p:blipFill>
        <p:spPr bwMode="auto">
          <a:xfrm>
            <a:off x="685800" y="1219200"/>
            <a:ext cx="7772400" cy="4914900"/>
          </a:xfrm>
          <a:prstGeom prst="rect">
            <a:avLst/>
          </a:prstGeom>
          <a:noFill/>
          <a:ln w="9525">
            <a:solidFill>
              <a:schemeClr val="tx1"/>
            </a:solidFill>
            <a:miter lim="800000"/>
            <a:headEnd/>
            <a:tailEnd/>
          </a:ln>
        </p:spPr>
      </p:pic>
      <p:sp>
        <p:nvSpPr>
          <p:cNvPr id="51202" name="Title 2"/>
          <p:cNvSpPr>
            <a:spLocks noGrp="1"/>
          </p:cNvSpPr>
          <p:nvPr>
            <p:ph type="title"/>
            <p:custDataLst>
              <p:tags r:id="rId1"/>
            </p:custDataLst>
          </p:nvPr>
        </p:nvSpPr>
        <p:spPr>
          <a:xfrm>
            <a:off x="1066800" y="0"/>
            <a:ext cx="7315200" cy="1143000"/>
          </a:xfrm>
        </p:spPr>
        <p:txBody>
          <a:bodyPr/>
          <a:lstStyle/>
          <a:p>
            <a:pPr eaLnBrk="1" hangingPunct="1"/>
            <a:r>
              <a:rPr lang="en-US" dirty="0" smtClean="0">
                <a:ea typeface="ＭＳ Ｐゴシック" pitchFamily="34" charset="-128"/>
              </a:rPr>
              <a:t>Embellishing a PDF File (8.3)</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descr="G:\IMG_1503.jpg"/>
          <p:cNvPicPr>
            <a:picLocks noChangeAspect="1" noChangeArrowheads="1"/>
          </p:cNvPicPr>
          <p:nvPr/>
        </p:nvPicPr>
        <p:blipFill>
          <a:blip r:embed="rId2" cstate="print"/>
          <a:srcRect/>
          <a:stretch>
            <a:fillRect/>
          </a:stretch>
        </p:blipFill>
        <p:spPr bwMode="auto">
          <a:xfrm>
            <a:off x="2286000" y="381000"/>
            <a:ext cx="4419600" cy="5892800"/>
          </a:xfrm>
          <a:prstGeom prst="roundRect">
            <a:avLst/>
          </a:prstGeom>
          <a:noFill/>
          <a:ln w="38100">
            <a:solidFill>
              <a:srgbClr val="FFFF00"/>
            </a:solid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1"/>
          <p:cNvSpPr>
            <a:spLocks noChangeArrowheads="1"/>
          </p:cNvSpPr>
          <p:nvPr>
            <p:custDataLst>
              <p:tags r:id="rId1"/>
            </p:custDataLst>
          </p:nvPr>
        </p:nvSpPr>
        <p:spPr bwMode="auto">
          <a:xfrm>
            <a:off x="1219200" y="2030413"/>
            <a:ext cx="7010400" cy="3109912"/>
          </a:xfrm>
          <a:prstGeom prst="rect">
            <a:avLst/>
          </a:prstGeom>
          <a:noFill/>
          <a:ln w="9525">
            <a:noFill/>
            <a:miter lim="800000"/>
            <a:headEnd/>
            <a:tailEnd/>
          </a:ln>
        </p:spPr>
        <p:txBody>
          <a:bodyPr anchor="ctr">
            <a:spAutoFit/>
          </a:bodyPr>
          <a:lstStyle/>
          <a:p>
            <a:pPr>
              <a:defRPr/>
            </a:pPr>
            <a:r>
              <a:rPr lang="en-US" sz="2800" b="1" dirty="0" smtClean="0">
                <a:solidFill>
                  <a:schemeClr val="accent6">
                    <a:lumMod val="50000"/>
                  </a:schemeClr>
                </a:solidFill>
                <a:latin typeface="+mn-lt"/>
                <a:ea typeface="Calibri" pitchFamily="34" charset="0"/>
                <a:cs typeface="Times New Roman" pitchFamily="18" charset="0"/>
              </a:rPr>
              <a:t>2. True </a:t>
            </a:r>
            <a:r>
              <a:rPr lang="en-US" sz="2800" b="1" dirty="0">
                <a:solidFill>
                  <a:schemeClr val="accent6">
                    <a:lumMod val="50000"/>
                  </a:schemeClr>
                </a:solidFill>
                <a:latin typeface="+mn-lt"/>
                <a:ea typeface="Calibri" pitchFamily="34" charset="0"/>
                <a:cs typeface="Times New Roman" pitchFamily="18" charset="0"/>
              </a:rPr>
              <a:t>or False: The very children we find the most difficult to build </a:t>
            </a:r>
            <a:r>
              <a:rPr lang="en-US" sz="2800" b="1" dirty="0">
                <a:solidFill>
                  <a:schemeClr val="accent6">
                    <a:lumMod val="50000"/>
                  </a:schemeClr>
                </a:solidFill>
                <a:latin typeface="+mn-lt"/>
                <a:ea typeface="+mn-ea"/>
                <a:cs typeface="Arial" pitchFamily="34" charset="0"/>
              </a:rPr>
              <a:t>relationships with are the ones who do not need positive</a:t>
            </a:r>
            <a:r>
              <a:rPr lang="en-US" sz="2800" dirty="0">
                <a:solidFill>
                  <a:schemeClr val="accent6">
                    <a:lumMod val="50000"/>
                  </a:schemeClr>
                </a:solidFill>
                <a:latin typeface="+mn-lt"/>
                <a:ea typeface="+mn-ea"/>
                <a:cs typeface="Arial" pitchFamily="34" charset="0"/>
              </a:rPr>
              <a:t> </a:t>
            </a:r>
            <a:r>
              <a:rPr lang="en-US" sz="2800" b="1" dirty="0">
                <a:solidFill>
                  <a:schemeClr val="accent6">
                    <a:lumMod val="50000"/>
                  </a:schemeClr>
                </a:solidFill>
                <a:latin typeface="+mn-lt"/>
                <a:ea typeface="+mn-ea"/>
                <a:cs typeface="Arial" pitchFamily="34" charset="0"/>
              </a:rPr>
              <a:t>relationships with adults the most.</a:t>
            </a:r>
          </a:p>
          <a:p>
            <a:pPr marL="457200" indent="-457200" eaLnBrk="0" hangingPunct="0">
              <a:defRPr/>
            </a:pPr>
            <a:endParaRPr lang="en-US" sz="2800" b="1" dirty="0">
              <a:solidFill>
                <a:schemeClr val="accent6">
                  <a:lumMod val="50000"/>
                </a:schemeClr>
              </a:solidFill>
              <a:latin typeface="+mn-lt"/>
              <a:ea typeface="+mn-ea"/>
              <a:cs typeface="Times New Roman" pitchFamily="18" charset="0"/>
            </a:endParaRPr>
          </a:p>
          <a:p>
            <a:pPr marL="457200" indent="-457200" eaLnBrk="0" hangingPunct="0">
              <a:defRPr/>
            </a:pPr>
            <a:endParaRPr lang="en-US" sz="2800" b="1" dirty="0">
              <a:solidFill>
                <a:schemeClr val="accent6">
                  <a:lumMod val="50000"/>
                </a:schemeClr>
              </a:solidFill>
              <a:latin typeface="+mn-lt"/>
              <a:ea typeface="+mn-ea"/>
              <a:cs typeface="Times New Roman" pitchFamily="18" charset="0"/>
            </a:endParaRPr>
          </a:p>
          <a:p>
            <a:pPr marL="457200" indent="-457200" eaLnBrk="0" hangingPunct="0">
              <a:buFont typeface="Arial" pitchFamily="34" charset="0"/>
              <a:buChar char="•"/>
              <a:defRPr/>
            </a:pPr>
            <a:r>
              <a:rPr lang="en-US" sz="2800" b="1" dirty="0">
                <a:solidFill>
                  <a:schemeClr val="accent6">
                    <a:lumMod val="50000"/>
                  </a:schemeClr>
                </a:solidFill>
                <a:latin typeface="+mn-lt"/>
                <a:ea typeface="+mn-ea"/>
                <a:cs typeface="Times New Roman" pitchFamily="18" charset="0"/>
              </a:rPr>
              <a:t>Answer: False</a:t>
            </a:r>
            <a:endParaRPr lang="en-US" sz="2800" dirty="0">
              <a:solidFill>
                <a:schemeClr val="accent6">
                  <a:lumMod val="50000"/>
                </a:schemeClr>
              </a:solidFill>
              <a:latin typeface="+mn-lt"/>
              <a:ea typeface="+mn-ea"/>
              <a:cs typeface="Arial" pitchFamily="34" charset="0"/>
            </a:endParaRPr>
          </a:p>
        </p:txBody>
      </p:sp>
      <p:sp>
        <p:nvSpPr>
          <p:cNvPr id="4" name="Title 1"/>
          <p:cNvSpPr txBox="1">
            <a:spLocks/>
          </p:cNvSpPr>
          <p:nvPr>
            <p:custDataLst>
              <p:tags r:id="rId2"/>
            </p:custDataLst>
          </p:nvPr>
        </p:nvSpPr>
        <p:spPr>
          <a:xfrm>
            <a:off x="1066800" y="228600"/>
            <a:ext cx="7315200" cy="1143000"/>
          </a:xfrm>
          <a:prstGeom prst="rect">
            <a:avLst/>
          </a:prstGeom>
        </p:spPr>
        <p:txBody>
          <a:bodyPr anchor="ctr">
            <a:normAutofit fontScale="97500"/>
          </a:bodyPr>
          <a:lstStyle/>
          <a:p>
            <a:pPr algn="ctr" fontAlgn="auto">
              <a:spcAft>
                <a:spcPts val="0"/>
              </a:spcAft>
              <a:defRPr/>
            </a:pPr>
            <a:endParaRPr lang="en-US" sz="4400" b="1" dirty="0">
              <a:solidFill>
                <a:schemeClr val="accent2">
                  <a:lumMod val="75000"/>
                </a:schemeClr>
              </a:solidFill>
              <a:latin typeface="+mj-lt"/>
              <a:ea typeface="+mj-ea"/>
              <a:cs typeface="+mj-cs"/>
            </a:endParaRPr>
          </a:p>
        </p:txBody>
      </p:sp>
      <p:sp>
        <p:nvSpPr>
          <p:cNvPr id="3" name="Rectangle 2"/>
          <p:cNvSpPr/>
          <p:nvPr>
            <p:custDataLst>
              <p:tags r:id="rId3"/>
            </p:custDataLst>
          </p:nvPr>
        </p:nvSpPr>
        <p:spPr>
          <a:xfrm>
            <a:off x="304800" y="457200"/>
            <a:ext cx="8382000" cy="769441"/>
          </a:xfrm>
          <a:prstGeom prst="rect">
            <a:avLst/>
          </a:prstGeom>
        </p:spPr>
        <p:txBody>
          <a:bodyPr wrap="square">
            <a:spAutoFit/>
          </a:bodyPr>
          <a:lstStyle/>
          <a:p>
            <a:r>
              <a:rPr lang="en-US" sz="4400" b="1" dirty="0">
                <a:solidFill>
                  <a:srgbClr val="B0105C"/>
                </a:solidFill>
                <a:latin typeface="Tw Cen MT"/>
                <a:ea typeface="ＭＳ Ｐゴシック" charset="0"/>
              </a:rPr>
              <a:t>Review of Post-Test from </a:t>
            </a:r>
            <a:r>
              <a:rPr lang="en-US" sz="4400" b="1" dirty="0" smtClean="0">
                <a:solidFill>
                  <a:srgbClr val="B0105C"/>
                </a:solidFill>
                <a:latin typeface="Tw Cen MT"/>
                <a:ea typeface="ＭＳ Ｐゴシック" charset="0"/>
              </a:rPr>
              <a:t>Module 5 </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G:\IMG_1506.jpg"/>
          <p:cNvPicPr>
            <a:picLocks noChangeAspect="1" noChangeArrowheads="1"/>
          </p:cNvPicPr>
          <p:nvPr/>
        </p:nvPicPr>
        <p:blipFill>
          <a:blip r:embed="rId2" cstate="print"/>
          <a:srcRect/>
          <a:stretch>
            <a:fillRect/>
          </a:stretch>
        </p:blipFill>
        <p:spPr bwMode="auto">
          <a:xfrm>
            <a:off x="2286000" y="381000"/>
            <a:ext cx="4286250" cy="5715000"/>
          </a:xfrm>
          <a:prstGeom prst="roundRect">
            <a:avLst/>
          </a:prstGeom>
          <a:noFill/>
          <a:ln w="38100">
            <a:solidFill>
              <a:srgbClr val="FF0000"/>
            </a:solid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custDataLst>
              <p:tags r:id="rId1"/>
            </p:custDataLst>
          </p:nvPr>
        </p:nvSpPr>
        <p:spPr>
          <a:xfrm>
            <a:off x="1219200" y="228600"/>
            <a:ext cx="7315200" cy="1143000"/>
          </a:xfrm>
        </p:spPr>
        <p:txBody>
          <a:bodyPr/>
          <a:lstStyle/>
          <a:p>
            <a:pPr eaLnBrk="1" hangingPunct="1"/>
            <a:r>
              <a:rPr lang="en-US" dirty="0" smtClean="0">
                <a:ea typeface="ＭＳ Ｐゴシック" pitchFamily="34" charset="-128"/>
              </a:rPr>
              <a:t>Review of Module 6 Learning Outcomes </a:t>
            </a:r>
          </a:p>
        </p:txBody>
      </p:sp>
      <p:sp>
        <p:nvSpPr>
          <p:cNvPr id="43011" name="Content Placeholder 2"/>
          <p:cNvSpPr>
            <a:spLocks noGrp="1"/>
          </p:cNvSpPr>
          <p:nvPr>
            <p:ph idx="1"/>
            <p:custDataLst>
              <p:tags r:id="rId2"/>
            </p:custDataLst>
          </p:nvPr>
        </p:nvSpPr>
        <p:spPr>
          <a:xfrm>
            <a:off x="1524000" y="1371600"/>
            <a:ext cx="6858000" cy="3886200"/>
          </a:xfrm>
        </p:spPr>
        <p:txBody>
          <a:bodyPr rtlCol="0">
            <a:normAutofit fontScale="70000" lnSpcReduction="20000"/>
          </a:bodyPr>
          <a:lstStyle/>
          <a:p>
            <a:pPr marL="457200" indent="-457200" eaLnBrk="1" fontAlgn="auto" hangingPunct="1">
              <a:lnSpc>
                <a:spcPct val="110000"/>
              </a:lnSpc>
              <a:spcAft>
                <a:spcPts val="0"/>
              </a:spcAft>
              <a:buSzPct val="77000"/>
              <a:defRPr/>
            </a:pPr>
            <a:r>
              <a:rPr lang="en-US" sz="3300" dirty="0" smtClean="0">
                <a:solidFill>
                  <a:schemeClr val="accent6">
                    <a:lumMod val="50000"/>
                  </a:schemeClr>
                </a:solidFill>
                <a:ea typeface="+mn-ea"/>
              </a:rPr>
              <a:t>Review of norms reference list</a:t>
            </a:r>
          </a:p>
          <a:p>
            <a:pPr marL="457200" indent="-457200" eaLnBrk="1" fontAlgn="auto" hangingPunct="1">
              <a:lnSpc>
                <a:spcPct val="110000"/>
              </a:lnSpc>
              <a:spcAft>
                <a:spcPts val="0"/>
              </a:spcAft>
              <a:buSzPct val="77000"/>
              <a:defRPr/>
            </a:pPr>
            <a:r>
              <a:rPr lang="en-US" sz="3300" dirty="0" smtClean="0">
                <a:solidFill>
                  <a:schemeClr val="accent6">
                    <a:lumMod val="50000"/>
                  </a:schemeClr>
                </a:solidFill>
                <a:ea typeface="+mn-ea"/>
              </a:rPr>
              <a:t>Review of how to locate data lists, results view</a:t>
            </a:r>
          </a:p>
          <a:p>
            <a:pPr marL="457200" indent="-457200" eaLnBrk="1" fontAlgn="auto" hangingPunct="1">
              <a:lnSpc>
                <a:spcPct val="110000"/>
              </a:lnSpc>
              <a:spcAft>
                <a:spcPts val="0"/>
              </a:spcAft>
              <a:buSzPct val="77000"/>
              <a:defRPr/>
            </a:pPr>
            <a:r>
              <a:rPr lang="en-US" sz="3300" dirty="0" smtClean="0">
                <a:solidFill>
                  <a:schemeClr val="accent6">
                    <a:lumMod val="50000"/>
                  </a:schemeClr>
                </a:solidFill>
                <a:ea typeface="+mn-ea"/>
              </a:rPr>
              <a:t>Review of how to print, copy, save as </a:t>
            </a:r>
            <a:r>
              <a:rPr lang="en-US" sz="3300" dirty="0" err="1" smtClean="0">
                <a:solidFill>
                  <a:schemeClr val="accent6">
                    <a:lumMod val="50000"/>
                  </a:schemeClr>
                </a:solidFill>
                <a:ea typeface="+mn-ea"/>
              </a:rPr>
              <a:t>pdf</a:t>
            </a:r>
            <a:r>
              <a:rPr lang="en-US" sz="3300" dirty="0" smtClean="0">
                <a:solidFill>
                  <a:schemeClr val="accent6">
                    <a:lumMod val="50000"/>
                  </a:schemeClr>
                </a:solidFill>
                <a:ea typeface="+mn-ea"/>
              </a:rPr>
              <a:t> for records</a:t>
            </a:r>
          </a:p>
          <a:p>
            <a:pPr marL="457200" indent="-457200" eaLnBrk="1" fontAlgn="auto" hangingPunct="1">
              <a:lnSpc>
                <a:spcPct val="110000"/>
              </a:lnSpc>
              <a:spcAft>
                <a:spcPts val="0"/>
              </a:spcAft>
              <a:buSzPct val="77000"/>
              <a:defRPr/>
            </a:pPr>
            <a:r>
              <a:rPr lang="en-US" sz="3300" dirty="0" smtClean="0">
                <a:solidFill>
                  <a:schemeClr val="accent6">
                    <a:lumMod val="50000"/>
                  </a:schemeClr>
                </a:solidFill>
                <a:ea typeface="+mn-ea"/>
              </a:rPr>
              <a:t>How to locate and use clinical</a:t>
            </a:r>
          </a:p>
          <a:p>
            <a:pPr marL="457200" indent="-457200" eaLnBrk="1" fontAlgn="auto" hangingPunct="1">
              <a:lnSpc>
                <a:spcPct val="110000"/>
              </a:lnSpc>
              <a:spcAft>
                <a:spcPts val="0"/>
              </a:spcAft>
              <a:buSzPct val="77000"/>
              <a:buFont typeface="Arial" pitchFamily="34" charset="0"/>
              <a:buNone/>
              <a:defRPr/>
            </a:pPr>
            <a:r>
              <a:rPr lang="en-US" sz="3300" dirty="0" smtClean="0">
                <a:solidFill>
                  <a:schemeClr val="accent6">
                    <a:lumMod val="50000"/>
                  </a:schemeClr>
                </a:solidFill>
                <a:ea typeface="+mn-ea"/>
              </a:rPr>
              <a:t>	data sheets.</a:t>
            </a:r>
          </a:p>
          <a:p>
            <a:pPr marL="457200" indent="-457200" eaLnBrk="1" fontAlgn="auto" hangingPunct="1">
              <a:lnSpc>
                <a:spcPct val="110000"/>
              </a:lnSpc>
              <a:spcAft>
                <a:spcPts val="0"/>
              </a:spcAft>
              <a:buSzPct val="77000"/>
              <a:defRPr/>
            </a:pPr>
            <a:r>
              <a:rPr lang="en-US" sz="3300" dirty="0" smtClean="0">
                <a:solidFill>
                  <a:schemeClr val="accent6">
                    <a:lumMod val="50000"/>
                  </a:schemeClr>
                </a:solidFill>
                <a:ea typeface="+mn-ea"/>
              </a:rPr>
              <a:t>Case example: interpreting</a:t>
            </a:r>
          </a:p>
          <a:p>
            <a:pPr marL="457200" indent="-457200" eaLnBrk="1" fontAlgn="auto" hangingPunct="1">
              <a:lnSpc>
                <a:spcPct val="110000"/>
              </a:lnSpc>
              <a:spcAft>
                <a:spcPts val="0"/>
              </a:spcAft>
              <a:buSzPct val="77000"/>
              <a:buFont typeface="Arial" pitchFamily="34" charset="0"/>
              <a:buNone/>
              <a:defRPr/>
            </a:pPr>
            <a:r>
              <a:rPr lang="en-US" sz="3300" dirty="0" smtClean="0">
                <a:solidFill>
                  <a:schemeClr val="accent6">
                    <a:lumMod val="50000"/>
                  </a:schemeClr>
                </a:solidFill>
                <a:ea typeface="+mn-ea"/>
              </a:rPr>
              <a:t>	data to best plan IM</a:t>
            </a:r>
          </a:p>
          <a:p>
            <a:pPr marL="457200" indent="-457200" eaLnBrk="1" fontAlgn="auto" hangingPunct="1">
              <a:lnSpc>
                <a:spcPct val="110000"/>
              </a:lnSpc>
              <a:spcAft>
                <a:spcPts val="0"/>
              </a:spcAft>
              <a:buSzPct val="77000"/>
              <a:buFont typeface="Arial" pitchFamily="34" charset="0"/>
              <a:buNone/>
              <a:defRPr/>
            </a:pPr>
            <a:r>
              <a:rPr lang="en-US" sz="3300" dirty="0" smtClean="0">
                <a:solidFill>
                  <a:schemeClr val="accent6">
                    <a:lumMod val="50000"/>
                  </a:schemeClr>
                </a:solidFill>
                <a:ea typeface="+mn-ea"/>
              </a:rPr>
              <a:t>	training for a child.</a:t>
            </a:r>
          </a:p>
          <a:p>
            <a:pPr eaLnBrk="1" fontAlgn="auto" hangingPunct="1">
              <a:spcAft>
                <a:spcPts val="0"/>
              </a:spcAft>
              <a:defRPr/>
            </a:pPr>
            <a:endParaRPr lang="en-US" sz="2400" b="0" dirty="0" smtClean="0">
              <a:solidFill>
                <a:schemeClr val="tx2"/>
              </a:solidFill>
              <a:ea typeface="+mn-ea"/>
            </a:endParaRPr>
          </a:p>
        </p:txBody>
      </p:sp>
      <p:pic>
        <p:nvPicPr>
          <p:cNvPr id="54275" name="Picture 3" descr="C:\Users\BrainFocus1\AppData\Local\Microsoft\Windows\Temporary Internet Files\Content.IE5\F2ARZTUM\MC900441510[1].png"/>
          <p:cNvPicPr>
            <a:picLocks noChangeAspect="1" noChangeArrowheads="1"/>
          </p:cNvPicPr>
          <p:nvPr/>
        </p:nvPicPr>
        <p:blipFill>
          <a:blip r:embed="rId4" cstate="print"/>
          <a:srcRect/>
          <a:stretch>
            <a:fillRect/>
          </a:stretch>
        </p:blipFill>
        <p:spPr bwMode="auto">
          <a:xfrm>
            <a:off x="5715000" y="3124200"/>
            <a:ext cx="2401888" cy="24018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descr="C:\Users\BrainFocus1\AppData\Local\Microsoft\Windows\Temporary Internet Files\Content.IE5\F2ARZTUM\MC900431560[1].png"/>
          <p:cNvPicPr>
            <a:picLocks noChangeAspect="1" noChangeArrowheads="1"/>
          </p:cNvPicPr>
          <p:nvPr/>
        </p:nvPicPr>
        <p:blipFill>
          <a:blip r:embed="rId2" cstate="print"/>
          <a:srcRect/>
          <a:stretch>
            <a:fillRect/>
          </a:stretch>
        </p:blipFill>
        <p:spPr bwMode="auto">
          <a:xfrm>
            <a:off x="2743200" y="1143000"/>
            <a:ext cx="3657600"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p:cNvSpPr>
            <a:spLocks noGrp="1" noChangeArrowheads="1"/>
          </p:cNvSpPr>
          <p:nvPr>
            <p:ph type="title"/>
            <p:custDataLst>
              <p:tags r:id="rId1"/>
            </p:custDataLst>
          </p:nvPr>
        </p:nvSpPr>
        <p:spPr>
          <a:xfrm>
            <a:off x="1219200" y="304800"/>
            <a:ext cx="7315200" cy="1143000"/>
          </a:xfrm>
        </p:spPr>
        <p:txBody>
          <a:bodyPr/>
          <a:lstStyle/>
          <a:p>
            <a:pPr eaLnBrk="1" hangingPunct="1"/>
            <a:r>
              <a:rPr lang="en-US" dirty="0" smtClean="0">
                <a:ea typeface="ＭＳ Ｐゴシック" pitchFamily="34" charset="-128"/>
              </a:rPr>
              <a:t>Module 6 Homework</a:t>
            </a:r>
          </a:p>
        </p:txBody>
      </p:sp>
      <p:sp>
        <p:nvSpPr>
          <p:cNvPr id="56322" name="Rectangle 2"/>
          <p:cNvSpPr>
            <a:spLocks noGrp="1" noChangeArrowheads="1"/>
          </p:cNvSpPr>
          <p:nvPr>
            <p:ph idx="1"/>
            <p:custDataLst>
              <p:tags r:id="rId2"/>
            </p:custDataLst>
          </p:nvPr>
        </p:nvSpPr>
        <p:spPr>
          <a:xfrm>
            <a:off x="1600200" y="1600200"/>
            <a:ext cx="6858000" cy="4525963"/>
          </a:xfrm>
        </p:spPr>
        <p:txBody>
          <a:bodyPr/>
          <a:lstStyle/>
          <a:p>
            <a:pPr marL="0" indent="0" eaLnBrk="1" hangingPunct="1">
              <a:buSzPct val="77000"/>
              <a:buNone/>
            </a:pPr>
            <a:r>
              <a:rPr lang="en-US" dirty="0" smtClean="0">
                <a:ea typeface="ＭＳ Ｐゴシック" pitchFamily="34" charset="-128"/>
              </a:rPr>
              <a:t>1. Complete Post-Test</a:t>
            </a:r>
          </a:p>
          <a:p>
            <a:pPr marL="0" indent="0" eaLnBrk="1" hangingPunct="1">
              <a:buSzPct val="77000"/>
              <a:buNone/>
            </a:pPr>
            <a:r>
              <a:rPr lang="en-US" dirty="0" smtClean="0">
                <a:ea typeface="ＭＳ Ｐゴシック" pitchFamily="34" charset="-128"/>
              </a:rPr>
              <a:t>2. Complete LFA with a child and review data</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1"/>
          <p:cNvSpPr>
            <a:spLocks noChangeArrowheads="1"/>
          </p:cNvSpPr>
          <p:nvPr>
            <p:custDataLst>
              <p:tags r:id="rId1"/>
            </p:custDataLst>
          </p:nvPr>
        </p:nvSpPr>
        <p:spPr bwMode="auto">
          <a:xfrm>
            <a:off x="1752600" y="1752600"/>
            <a:ext cx="6400800" cy="3970338"/>
          </a:xfrm>
          <a:prstGeom prst="rect">
            <a:avLst/>
          </a:prstGeom>
          <a:noFill/>
          <a:ln w="9525">
            <a:noFill/>
            <a:miter lim="800000"/>
            <a:headEnd/>
            <a:tailEnd/>
          </a:ln>
        </p:spPr>
        <p:txBody>
          <a:bodyPr anchor="ctr">
            <a:spAutoFit/>
          </a:bodyPr>
          <a:lstStyle/>
          <a:p>
            <a:pPr>
              <a:defRPr/>
            </a:pPr>
            <a:r>
              <a:rPr lang="en-US" sz="2800" b="1" dirty="0" smtClean="0">
                <a:solidFill>
                  <a:schemeClr val="accent6">
                    <a:lumMod val="50000"/>
                  </a:schemeClr>
                </a:solidFill>
                <a:latin typeface="+mn-lt"/>
                <a:ea typeface="Calibri" pitchFamily="34" charset="0"/>
                <a:cs typeface="Times New Roman" pitchFamily="18" charset="0"/>
              </a:rPr>
              <a:t>3.  When </a:t>
            </a:r>
            <a:r>
              <a:rPr lang="en-US" sz="2800" b="1" dirty="0">
                <a:solidFill>
                  <a:schemeClr val="accent6">
                    <a:lumMod val="50000"/>
                  </a:schemeClr>
                </a:solidFill>
                <a:latin typeface="+mn-lt"/>
                <a:ea typeface="Calibri" pitchFamily="34" charset="0"/>
                <a:cs typeface="Times New Roman" pitchFamily="18" charset="0"/>
              </a:rPr>
              <a:t>working with children who present with challenging behaviors the following are common reactions:</a:t>
            </a:r>
            <a:endParaRPr lang="en-US" sz="2800" dirty="0">
              <a:solidFill>
                <a:schemeClr val="accent6">
                  <a:lumMod val="50000"/>
                </a:schemeClr>
              </a:solidFill>
              <a:latin typeface="+mn-lt"/>
              <a:ea typeface="Calibri" pitchFamily="34" charset="0"/>
              <a:cs typeface="Times New Roman" pitchFamily="18" charset="0"/>
            </a:endParaRPr>
          </a:p>
          <a:p>
            <a:pPr marL="971550" lvl="1" indent="-514350" eaLnBrk="0" hangingPunct="0">
              <a:buFont typeface="+mj-lt"/>
              <a:buAutoNum type="alphaLcParenR"/>
              <a:defRPr/>
            </a:pPr>
            <a:r>
              <a:rPr lang="en-US" sz="2800" b="1" dirty="0">
                <a:solidFill>
                  <a:schemeClr val="accent6">
                    <a:lumMod val="50000"/>
                  </a:schemeClr>
                </a:solidFill>
                <a:latin typeface="+mn-lt"/>
                <a:ea typeface="Calibri" pitchFamily="34" charset="0"/>
                <a:cs typeface="Times New Roman" pitchFamily="18" charset="0"/>
              </a:rPr>
              <a:t>Feeling frustrated </a:t>
            </a:r>
            <a:endParaRPr lang="en-US" sz="2800" dirty="0">
              <a:solidFill>
                <a:schemeClr val="accent6">
                  <a:lumMod val="50000"/>
                </a:schemeClr>
              </a:solidFill>
              <a:latin typeface="+mn-lt"/>
              <a:ea typeface="+mn-ea"/>
              <a:cs typeface="Arial" pitchFamily="34" charset="0"/>
            </a:endParaRPr>
          </a:p>
          <a:p>
            <a:pPr marL="971550" lvl="1" indent="-514350" eaLnBrk="0" hangingPunct="0">
              <a:buFont typeface="+mj-lt"/>
              <a:buAutoNum type="alphaLcParenR"/>
              <a:defRPr/>
            </a:pPr>
            <a:r>
              <a:rPr lang="en-US" sz="2800" b="1" dirty="0">
                <a:solidFill>
                  <a:schemeClr val="accent6">
                    <a:lumMod val="50000"/>
                  </a:schemeClr>
                </a:solidFill>
                <a:latin typeface="+mn-lt"/>
                <a:ea typeface="+mn-ea"/>
                <a:cs typeface="Arial" pitchFamily="34" charset="0"/>
              </a:rPr>
              <a:t>Feeling discouraged</a:t>
            </a:r>
            <a:endParaRPr lang="en-US" sz="2800" dirty="0">
              <a:solidFill>
                <a:schemeClr val="accent6">
                  <a:lumMod val="50000"/>
                </a:schemeClr>
              </a:solidFill>
              <a:latin typeface="+mn-lt"/>
              <a:ea typeface="+mn-ea"/>
              <a:cs typeface="Arial" pitchFamily="34" charset="0"/>
            </a:endParaRPr>
          </a:p>
          <a:p>
            <a:pPr marL="971550" lvl="1" indent="-514350" eaLnBrk="0" hangingPunct="0">
              <a:buFont typeface="+mj-lt"/>
              <a:buAutoNum type="alphaLcParenR"/>
              <a:defRPr/>
            </a:pPr>
            <a:r>
              <a:rPr lang="en-US" sz="2800" b="1" dirty="0">
                <a:solidFill>
                  <a:schemeClr val="accent6">
                    <a:lumMod val="50000"/>
                  </a:schemeClr>
                </a:solidFill>
                <a:latin typeface="+mn-lt"/>
                <a:ea typeface="+mn-ea"/>
                <a:cs typeface="Arial" pitchFamily="34" charset="0"/>
              </a:rPr>
              <a:t>Questioning of professional skills</a:t>
            </a:r>
            <a:endParaRPr lang="en-US" sz="2800" dirty="0">
              <a:solidFill>
                <a:schemeClr val="accent6">
                  <a:lumMod val="50000"/>
                </a:schemeClr>
              </a:solidFill>
              <a:latin typeface="+mn-lt"/>
              <a:ea typeface="+mn-ea"/>
              <a:cs typeface="Arial" pitchFamily="34" charset="0"/>
            </a:endParaRPr>
          </a:p>
          <a:p>
            <a:pPr marL="971550" lvl="1" indent="-514350" eaLnBrk="0" hangingPunct="0">
              <a:buFont typeface="+mj-lt"/>
              <a:buAutoNum type="alphaLcParenR"/>
              <a:defRPr/>
            </a:pPr>
            <a:r>
              <a:rPr lang="en-US" sz="2800" b="1" dirty="0">
                <a:solidFill>
                  <a:schemeClr val="accent6">
                    <a:lumMod val="50000"/>
                  </a:schemeClr>
                </a:solidFill>
                <a:latin typeface="+mn-lt"/>
                <a:ea typeface="+mn-ea"/>
                <a:cs typeface="Arial" pitchFamily="34" charset="0"/>
              </a:rPr>
              <a:t>All of the above</a:t>
            </a:r>
          </a:p>
          <a:p>
            <a:pPr marL="457200" indent="-457200" eaLnBrk="0" hangingPunct="0">
              <a:defRPr/>
            </a:pPr>
            <a:endParaRPr lang="en-US" sz="2800" b="1" dirty="0">
              <a:solidFill>
                <a:schemeClr val="accent6">
                  <a:lumMod val="50000"/>
                </a:schemeClr>
              </a:solidFill>
              <a:latin typeface="+mn-lt"/>
              <a:ea typeface="+mn-ea"/>
              <a:cs typeface="Times New Roman" pitchFamily="18" charset="0"/>
            </a:endParaRPr>
          </a:p>
          <a:p>
            <a:pPr marL="457200" indent="-457200" eaLnBrk="0" hangingPunct="0">
              <a:buFont typeface="Arial" pitchFamily="34" charset="0"/>
              <a:buChar char="•"/>
              <a:defRPr/>
            </a:pPr>
            <a:r>
              <a:rPr lang="en-US" sz="2800" b="1" dirty="0">
                <a:solidFill>
                  <a:schemeClr val="accent6">
                    <a:lumMod val="50000"/>
                  </a:schemeClr>
                </a:solidFill>
                <a:latin typeface="+mn-lt"/>
                <a:ea typeface="+mn-ea"/>
                <a:cs typeface="Times New Roman" pitchFamily="18" charset="0"/>
              </a:rPr>
              <a:t>Answer: </a:t>
            </a:r>
            <a:r>
              <a:rPr lang="en-US" sz="2800" b="1" dirty="0" smtClean="0">
                <a:solidFill>
                  <a:schemeClr val="accent6">
                    <a:lumMod val="50000"/>
                  </a:schemeClr>
                </a:solidFill>
                <a:latin typeface="+mn-lt"/>
                <a:ea typeface="+mn-ea"/>
                <a:cs typeface="Times New Roman" pitchFamily="18" charset="0"/>
              </a:rPr>
              <a:t>D</a:t>
            </a:r>
            <a:endParaRPr lang="en-US" sz="2800" dirty="0">
              <a:solidFill>
                <a:schemeClr val="accent6">
                  <a:lumMod val="50000"/>
                </a:schemeClr>
              </a:solidFill>
              <a:latin typeface="+mn-lt"/>
              <a:ea typeface="+mn-ea"/>
              <a:cs typeface="Arial" pitchFamily="34" charset="0"/>
            </a:endParaRPr>
          </a:p>
        </p:txBody>
      </p:sp>
      <p:sp>
        <p:nvSpPr>
          <p:cNvPr id="5" name="Title 1"/>
          <p:cNvSpPr txBox="1">
            <a:spLocks/>
          </p:cNvSpPr>
          <p:nvPr>
            <p:custDataLst>
              <p:tags r:id="rId2"/>
            </p:custDataLst>
          </p:nvPr>
        </p:nvSpPr>
        <p:spPr>
          <a:xfrm>
            <a:off x="914400" y="228600"/>
            <a:ext cx="7696200" cy="1143000"/>
          </a:xfrm>
          <a:prstGeom prst="rect">
            <a:avLst/>
          </a:prstGeom>
        </p:spPr>
        <p:txBody>
          <a:bodyPr anchor="ctr">
            <a:normAutofit fontScale="90000"/>
          </a:bodyPr>
          <a:lstStyle/>
          <a:p>
            <a:pPr algn="ctr" fontAlgn="auto">
              <a:spcAft>
                <a:spcPts val="0"/>
              </a:spcAft>
              <a:defRPr/>
            </a:pPr>
            <a:r>
              <a:rPr lang="en-US" sz="4400" b="1" dirty="0">
                <a:solidFill>
                  <a:srgbClr val="B0105C"/>
                </a:solidFill>
                <a:latin typeface="Tw Cen MT"/>
                <a:ea typeface="ＭＳ Ｐゴシック" charset="0"/>
              </a:rPr>
              <a:t>Review of Post-Test from </a:t>
            </a:r>
            <a:r>
              <a:rPr lang="en-US" sz="4400" b="1" dirty="0" smtClean="0">
                <a:solidFill>
                  <a:srgbClr val="B0105C"/>
                </a:solidFill>
                <a:latin typeface="Tw Cen MT"/>
                <a:ea typeface="ＭＳ Ｐゴシック" charset="0"/>
              </a:rPr>
              <a:t>Module 5</a:t>
            </a:r>
            <a:endParaRPr lang="en-US" sz="4400" b="1" dirty="0">
              <a:solidFill>
                <a:schemeClr val="accent2">
                  <a:lumMod val="75000"/>
                </a:schemeClr>
              </a:solidFill>
              <a:latin typeface="+mj-lt"/>
              <a:ea typeface="+mj-ea"/>
              <a:cs typeface="+mj-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1"/>
          <p:cNvSpPr>
            <a:spLocks noChangeArrowheads="1"/>
          </p:cNvSpPr>
          <p:nvPr>
            <p:custDataLst>
              <p:tags r:id="rId1"/>
            </p:custDataLst>
          </p:nvPr>
        </p:nvSpPr>
        <p:spPr bwMode="auto">
          <a:xfrm>
            <a:off x="1219200" y="1815316"/>
            <a:ext cx="7315200" cy="3970318"/>
          </a:xfrm>
          <a:prstGeom prst="rect">
            <a:avLst/>
          </a:prstGeom>
          <a:noFill/>
          <a:ln w="9525">
            <a:noFill/>
            <a:miter lim="800000"/>
            <a:headEnd/>
            <a:tailEnd/>
          </a:ln>
        </p:spPr>
        <p:txBody>
          <a:bodyPr anchor="ctr">
            <a:spAutoFit/>
          </a:bodyPr>
          <a:lstStyle/>
          <a:p>
            <a:pPr>
              <a:defRPr/>
            </a:pPr>
            <a:r>
              <a:rPr lang="en-US" sz="2800" b="1" dirty="0">
                <a:solidFill>
                  <a:schemeClr val="accent6">
                    <a:lumMod val="50000"/>
                  </a:schemeClr>
                </a:solidFill>
                <a:latin typeface="+mn-lt"/>
                <a:ea typeface="Calibri" pitchFamily="34" charset="0"/>
                <a:cs typeface="Times New Roman" pitchFamily="18" charset="0"/>
              </a:rPr>
              <a:t>4</a:t>
            </a:r>
            <a:r>
              <a:rPr lang="en-US" sz="2800" b="1" dirty="0" smtClean="0">
                <a:solidFill>
                  <a:schemeClr val="accent6">
                    <a:lumMod val="50000"/>
                  </a:schemeClr>
                </a:solidFill>
                <a:latin typeface="+mn-lt"/>
                <a:ea typeface="Calibri" pitchFamily="34" charset="0"/>
                <a:cs typeface="Times New Roman" pitchFamily="18" charset="0"/>
              </a:rPr>
              <a:t>.  What </a:t>
            </a:r>
            <a:r>
              <a:rPr lang="en-US" sz="2800" b="1" dirty="0">
                <a:solidFill>
                  <a:schemeClr val="accent6">
                    <a:lumMod val="50000"/>
                  </a:schemeClr>
                </a:solidFill>
                <a:latin typeface="+mn-lt"/>
                <a:ea typeface="Calibri" pitchFamily="34" charset="0"/>
                <a:cs typeface="Times New Roman" pitchFamily="18" charset="0"/>
              </a:rPr>
              <a:t>can be done during IM sessions to help build positive relationships with IM students?</a:t>
            </a:r>
          </a:p>
          <a:p>
            <a:pPr marL="971550" lvl="1" indent="-514350" eaLnBrk="0" hangingPunct="0">
              <a:buFont typeface="+mj-lt"/>
              <a:buAutoNum type="alphaLcParenR"/>
              <a:defRPr/>
            </a:pPr>
            <a:r>
              <a:rPr lang="en-US" sz="2800" b="1" dirty="0">
                <a:solidFill>
                  <a:schemeClr val="accent6">
                    <a:lumMod val="50000"/>
                  </a:schemeClr>
                </a:solidFill>
                <a:latin typeface="+mn-lt"/>
                <a:ea typeface="Calibri" pitchFamily="34" charset="0"/>
                <a:cs typeface="Times New Roman" pitchFamily="18" charset="0"/>
              </a:rPr>
              <a:t>Allow students to help you during sessions</a:t>
            </a:r>
            <a:endParaRPr lang="en-US" sz="2800" b="1" dirty="0">
              <a:solidFill>
                <a:schemeClr val="accent6">
                  <a:lumMod val="50000"/>
                </a:schemeClr>
              </a:solidFill>
              <a:latin typeface="+mn-lt"/>
              <a:ea typeface="+mn-ea"/>
              <a:cs typeface="Arial" pitchFamily="34" charset="0"/>
            </a:endParaRPr>
          </a:p>
          <a:p>
            <a:pPr marL="971550" lvl="1" indent="-514350" eaLnBrk="0" hangingPunct="0">
              <a:buFont typeface="+mj-lt"/>
              <a:buAutoNum type="alphaLcParenR"/>
              <a:defRPr/>
            </a:pPr>
            <a:r>
              <a:rPr lang="en-US" sz="2800" b="1" dirty="0">
                <a:solidFill>
                  <a:schemeClr val="accent6">
                    <a:lumMod val="50000"/>
                  </a:schemeClr>
                </a:solidFill>
                <a:latin typeface="+mn-lt"/>
                <a:ea typeface="+mn-ea"/>
                <a:cs typeface="Arial" pitchFamily="34" charset="0"/>
              </a:rPr>
              <a:t>Provide task directed opportunities </a:t>
            </a:r>
          </a:p>
          <a:p>
            <a:pPr marL="971550" lvl="1" indent="-514350" eaLnBrk="0" hangingPunct="0">
              <a:buFont typeface="+mj-lt"/>
              <a:buAutoNum type="alphaLcParenR"/>
              <a:defRPr/>
            </a:pPr>
            <a:r>
              <a:rPr lang="en-US" sz="2800" b="1" dirty="0">
                <a:solidFill>
                  <a:schemeClr val="accent6">
                    <a:lumMod val="50000"/>
                  </a:schemeClr>
                </a:solidFill>
                <a:latin typeface="+mn-lt"/>
                <a:ea typeface="+mn-ea"/>
                <a:cs typeface="Arial" pitchFamily="34" charset="0"/>
              </a:rPr>
              <a:t>a and b</a:t>
            </a:r>
          </a:p>
          <a:p>
            <a:pPr marL="971550" lvl="1" indent="-514350" eaLnBrk="0" hangingPunct="0">
              <a:buFont typeface="+mj-lt"/>
              <a:buAutoNum type="alphaLcParenR"/>
              <a:defRPr/>
            </a:pPr>
            <a:r>
              <a:rPr lang="en-US" sz="2800" b="1" dirty="0">
                <a:solidFill>
                  <a:schemeClr val="accent6">
                    <a:lumMod val="50000"/>
                  </a:schemeClr>
                </a:solidFill>
                <a:latin typeface="+mn-lt"/>
                <a:ea typeface="+mn-ea"/>
                <a:cs typeface="Arial" pitchFamily="34" charset="0"/>
              </a:rPr>
              <a:t>None of the above</a:t>
            </a:r>
          </a:p>
          <a:p>
            <a:pPr marL="457200" indent="-457200" eaLnBrk="0" hangingPunct="0">
              <a:defRPr/>
            </a:pPr>
            <a:endParaRPr lang="en-US" sz="2800" b="1" dirty="0">
              <a:solidFill>
                <a:schemeClr val="accent6">
                  <a:lumMod val="50000"/>
                </a:schemeClr>
              </a:solidFill>
              <a:latin typeface="+mn-lt"/>
              <a:ea typeface="+mn-ea"/>
              <a:cs typeface="Times New Roman" pitchFamily="18" charset="0"/>
            </a:endParaRPr>
          </a:p>
          <a:p>
            <a:pPr marL="457200" indent="-457200" eaLnBrk="0" hangingPunct="0">
              <a:buFont typeface="Arial" pitchFamily="34" charset="0"/>
              <a:buChar char="•"/>
              <a:defRPr/>
            </a:pPr>
            <a:r>
              <a:rPr lang="en-US" sz="2800" b="1" dirty="0">
                <a:solidFill>
                  <a:schemeClr val="accent6">
                    <a:lumMod val="50000"/>
                  </a:schemeClr>
                </a:solidFill>
                <a:latin typeface="+mn-lt"/>
                <a:ea typeface="+mn-ea"/>
                <a:cs typeface="Times New Roman" pitchFamily="18" charset="0"/>
              </a:rPr>
              <a:t>Answer: </a:t>
            </a:r>
            <a:r>
              <a:rPr lang="en-US" sz="2800" b="1" dirty="0" smtClean="0">
                <a:solidFill>
                  <a:schemeClr val="accent6">
                    <a:lumMod val="50000"/>
                  </a:schemeClr>
                </a:solidFill>
                <a:latin typeface="+mn-lt"/>
                <a:ea typeface="+mn-ea"/>
                <a:cs typeface="Times New Roman" pitchFamily="18" charset="0"/>
              </a:rPr>
              <a:t>C</a:t>
            </a:r>
            <a:endParaRPr lang="en-US" sz="2800" b="1" dirty="0">
              <a:solidFill>
                <a:schemeClr val="accent6">
                  <a:lumMod val="50000"/>
                </a:schemeClr>
              </a:solidFill>
              <a:latin typeface="+mn-lt"/>
              <a:ea typeface="+mn-ea"/>
              <a:cs typeface="Arial" pitchFamily="34" charset="0"/>
            </a:endParaRPr>
          </a:p>
        </p:txBody>
      </p:sp>
      <p:sp>
        <p:nvSpPr>
          <p:cNvPr id="5" name="Title 1"/>
          <p:cNvSpPr txBox="1">
            <a:spLocks/>
          </p:cNvSpPr>
          <p:nvPr>
            <p:custDataLst>
              <p:tags r:id="rId2"/>
            </p:custDataLst>
          </p:nvPr>
        </p:nvSpPr>
        <p:spPr>
          <a:xfrm>
            <a:off x="838200" y="304800"/>
            <a:ext cx="7696200" cy="1143000"/>
          </a:xfrm>
          <a:prstGeom prst="rect">
            <a:avLst/>
          </a:prstGeom>
        </p:spPr>
        <p:txBody>
          <a:bodyPr anchor="ctr">
            <a:normAutofit fontScale="90000"/>
          </a:bodyPr>
          <a:lstStyle/>
          <a:p>
            <a:pPr algn="ctr" fontAlgn="auto">
              <a:spcAft>
                <a:spcPts val="0"/>
              </a:spcAft>
              <a:defRPr/>
            </a:pPr>
            <a:r>
              <a:rPr lang="en-US" sz="4400" b="1" dirty="0">
                <a:solidFill>
                  <a:srgbClr val="B0105C"/>
                </a:solidFill>
                <a:latin typeface="Tw Cen MT"/>
                <a:ea typeface="ＭＳ Ｐゴシック" charset="0"/>
              </a:rPr>
              <a:t>Review of Post-Test from </a:t>
            </a:r>
            <a:r>
              <a:rPr lang="en-US" sz="4400" b="1" dirty="0" smtClean="0">
                <a:solidFill>
                  <a:srgbClr val="B0105C"/>
                </a:solidFill>
                <a:latin typeface="Tw Cen MT"/>
                <a:ea typeface="ＭＳ Ｐゴシック" charset="0"/>
              </a:rPr>
              <a:t>Module 5</a:t>
            </a:r>
            <a:endParaRPr lang="en-US" sz="4400" b="1" dirty="0">
              <a:solidFill>
                <a:schemeClr val="accent2">
                  <a:lumMod val="75000"/>
                </a:schemeClr>
              </a:solidFill>
              <a:latin typeface="+mj-lt"/>
              <a:ea typeface="+mj-ea"/>
              <a:cs typeface="+mj-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1"/>
          <p:cNvSpPr>
            <a:spLocks noChangeArrowheads="1"/>
          </p:cNvSpPr>
          <p:nvPr>
            <p:custDataLst>
              <p:tags r:id="rId1"/>
            </p:custDataLst>
          </p:nvPr>
        </p:nvSpPr>
        <p:spPr bwMode="auto">
          <a:xfrm>
            <a:off x="1371600" y="2031434"/>
            <a:ext cx="7010400" cy="2677656"/>
          </a:xfrm>
          <a:prstGeom prst="rect">
            <a:avLst/>
          </a:prstGeom>
          <a:noFill/>
          <a:ln w="9525">
            <a:noFill/>
            <a:miter lim="800000"/>
            <a:headEnd/>
            <a:tailEnd/>
          </a:ln>
        </p:spPr>
        <p:txBody>
          <a:bodyPr anchor="ctr">
            <a:spAutoFit/>
          </a:bodyPr>
          <a:lstStyle/>
          <a:p>
            <a:pPr marL="514350" indent="-514350">
              <a:buAutoNum type="arabicPeriod" startAt="5"/>
              <a:defRPr/>
            </a:pPr>
            <a:r>
              <a:rPr lang="en-US" sz="2800" b="1" dirty="0" smtClean="0">
                <a:solidFill>
                  <a:schemeClr val="accent6">
                    <a:lumMod val="50000"/>
                  </a:schemeClr>
                </a:solidFill>
                <a:latin typeface="+mn-lt"/>
                <a:ea typeface="Calibri" pitchFamily="34" charset="0"/>
                <a:cs typeface="Times New Roman" pitchFamily="18" charset="0"/>
              </a:rPr>
              <a:t>True </a:t>
            </a:r>
            <a:r>
              <a:rPr lang="en-US" sz="2800" b="1" dirty="0">
                <a:solidFill>
                  <a:schemeClr val="accent6">
                    <a:lumMod val="50000"/>
                  </a:schemeClr>
                </a:solidFill>
                <a:latin typeface="+mn-lt"/>
                <a:ea typeface="Calibri" pitchFamily="34" charset="0"/>
                <a:cs typeface="Times New Roman" pitchFamily="18" charset="0"/>
              </a:rPr>
              <a:t>or </a:t>
            </a:r>
            <a:r>
              <a:rPr lang="en-US" sz="2800" b="1" dirty="0" smtClean="0">
                <a:solidFill>
                  <a:schemeClr val="accent6">
                    <a:lumMod val="50000"/>
                  </a:schemeClr>
                </a:solidFill>
                <a:latin typeface="+mn-lt"/>
                <a:ea typeface="Calibri" pitchFamily="34" charset="0"/>
                <a:cs typeface="Times New Roman" pitchFamily="18" charset="0"/>
              </a:rPr>
              <a:t>False:</a:t>
            </a:r>
            <a:r>
              <a:rPr lang="en-US" sz="2800" dirty="0">
                <a:solidFill>
                  <a:schemeClr val="accent6">
                    <a:lumMod val="50000"/>
                  </a:schemeClr>
                </a:solidFill>
                <a:latin typeface="+mn-lt"/>
                <a:ea typeface="Calibri" pitchFamily="34" charset="0"/>
                <a:cs typeface="Times New Roman" pitchFamily="18" charset="0"/>
              </a:rPr>
              <a:t> </a:t>
            </a:r>
            <a:r>
              <a:rPr lang="en-US" sz="2800" b="1" dirty="0" smtClean="0">
                <a:solidFill>
                  <a:schemeClr val="accent6">
                    <a:lumMod val="50000"/>
                  </a:schemeClr>
                </a:solidFill>
                <a:latin typeface="+mn-lt"/>
                <a:ea typeface="Calibri" pitchFamily="34" charset="0"/>
                <a:cs typeface="Times New Roman" pitchFamily="18" charset="0"/>
              </a:rPr>
              <a:t>It </a:t>
            </a:r>
            <a:r>
              <a:rPr lang="en-US" sz="2800" b="1" dirty="0">
                <a:solidFill>
                  <a:schemeClr val="accent6">
                    <a:lumMod val="50000"/>
                  </a:schemeClr>
                </a:solidFill>
                <a:latin typeface="+mn-lt"/>
                <a:ea typeface="Calibri" pitchFamily="34" charset="0"/>
                <a:cs typeface="Times New Roman" pitchFamily="18" charset="0"/>
              </a:rPr>
              <a:t>is important to make sure students know how important they are to the IM process.</a:t>
            </a:r>
          </a:p>
          <a:p>
            <a:pPr marL="457200" indent="-457200" eaLnBrk="0" hangingPunct="0">
              <a:defRPr/>
            </a:pPr>
            <a:endParaRPr lang="en-US" sz="2800" b="1" dirty="0">
              <a:solidFill>
                <a:schemeClr val="accent6">
                  <a:lumMod val="50000"/>
                </a:schemeClr>
              </a:solidFill>
              <a:latin typeface="+mn-lt"/>
              <a:ea typeface="+mn-ea"/>
              <a:cs typeface="Times New Roman" pitchFamily="18" charset="0"/>
            </a:endParaRPr>
          </a:p>
          <a:p>
            <a:pPr marL="457200" indent="-457200" eaLnBrk="0" hangingPunct="0">
              <a:defRPr/>
            </a:pPr>
            <a:endParaRPr lang="en-US" sz="2800" b="1" dirty="0">
              <a:solidFill>
                <a:schemeClr val="accent6">
                  <a:lumMod val="50000"/>
                </a:schemeClr>
              </a:solidFill>
              <a:latin typeface="+mn-lt"/>
              <a:ea typeface="+mn-ea"/>
              <a:cs typeface="Times New Roman" pitchFamily="18" charset="0"/>
            </a:endParaRPr>
          </a:p>
          <a:p>
            <a:pPr marL="457200" indent="-457200" eaLnBrk="0" hangingPunct="0">
              <a:buFont typeface="Arial" pitchFamily="34" charset="0"/>
              <a:buChar char="•"/>
              <a:defRPr/>
            </a:pPr>
            <a:r>
              <a:rPr lang="en-US" sz="2800" b="1" dirty="0">
                <a:solidFill>
                  <a:schemeClr val="accent6">
                    <a:lumMod val="50000"/>
                  </a:schemeClr>
                </a:solidFill>
                <a:latin typeface="+mn-lt"/>
                <a:ea typeface="+mn-ea"/>
                <a:cs typeface="Times New Roman" pitchFamily="18" charset="0"/>
              </a:rPr>
              <a:t>Answer: True</a:t>
            </a:r>
            <a:endParaRPr lang="en-US" sz="2800" dirty="0">
              <a:solidFill>
                <a:schemeClr val="accent6">
                  <a:lumMod val="50000"/>
                </a:schemeClr>
              </a:solidFill>
              <a:latin typeface="+mn-lt"/>
              <a:ea typeface="+mn-ea"/>
              <a:cs typeface="Arial" pitchFamily="34" charset="0"/>
            </a:endParaRPr>
          </a:p>
        </p:txBody>
      </p:sp>
      <p:sp>
        <p:nvSpPr>
          <p:cNvPr id="5" name="Title 1"/>
          <p:cNvSpPr txBox="1">
            <a:spLocks/>
          </p:cNvSpPr>
          <p:nvPr>
            <p:custDataLst>
              <p:tags r:id="rId2"/>
            </p:custDataLst>
          </p:nvPr>
        </p:nvSpPr>
        <p:spPr>
          <a:xfrm>
            <a:off x="381000" y="228600"/>
            <a:ext cx="8458200" cy="1143000"/>
          </a:xfrm>
          <a:prstGeom prst="rect">
            <a:avLst/>
          </a:prstGeom>
        </p:spPr>
        <p:txBody>
          <a:bodyPr anchor="ctr">
            <a:normAutofit fontScale="97500"/>
          </a:bodyPr>
          <a:lstStyle/>
          <a:p>
            <a:pPr algn="ctr" fontAlgn="auto">
              <a:spcAft>
                <a:spcPts val="0"/>
              </a:spcAft>
              <a:defRPr/>
            </a:pPr>
            <a:r>
              <a:rPr lang="en-US" sz="4400" b="1" dirty="0">
                <a:solidFill>
                  <a:srgbClr val="B0105C"/>
                </a:solidFill>
                <a:latin typeface="Tw Cen MT"/>
                <a:ea typeface="ＭＳ Ｐゴシック" charset="0"/>
              </a:rPr>
              <a:t>Review of Post-Test from </a:t>
            </a:r>
            <a:r>
              <a:rPr lang="en-US" sz="4400" b="1" dirty="0" smtClean="0">
                <a:solidFill>
                  <a:srgbClr val="B0105C"/>
                </a:solidFill>
                <a:latin typeface="Tw Cen MT"/>
                <a:ea typeface="ＭＳ Ｐゴシック" charset="0"/>
              </a:rPr>
              <a:t>Module 5</a:t>
            </a:r>
            <a:endParaRPr lang="en-US" sz="4400" b="1" dirty="0">
              <a:solidFill>
                <a:schemeClr val="accent2">
                  <a:lumMod val="75000"/>
                </a:schemeClr>
              </a:solidFill>
              <a:latin typeface="+mj-lt"/>
              <a:ea typeface="+mj-ea"/>
              <a:cs typeface="+mj-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custDataLst>
              <p:tags r:id="rId1"/>
            </p:custDataLst>
          </p:nvPr>
        </p:nvSpPr>
        <p:spPr/>
        <p:txBody>
          <a:bodyPr/>
          <a:lstStyle/>
          <a:p>
            <a:pPr eaLnBrk="1" hangingPunct="1"/>
            <a:r>
              <a:rPr lang="en-US" smtClean="0">
                <a:ea typeface="ＭＳ Ｐゴシック" pitchFamily="34" charset="-128"/>
              </a:rPr>
              <a:t>The Key to IM Success:</a:t>
            </a:r>
          </a:p>
        </p:txBody>
      </p:sp>
      <p:sp>
        <p:nvSpPr>
          <p:cNvPr id="19458" name="Content Placeholder 2"/>
          <p:cNvSpPr>
            <a:spLocks noGrp="1"/>
          </p:cNvSpPr>
          <p:nvPr>
            <p:ph idx="1"/>
            <p:custDataLst>
              <p:tags r:id="rId2"/>
            </p:custDataLst>
          </p:nvPr>
        </p:nvSpPr>
        <p:spPr>
          <a:xfrm>
            <a:off x="1676400" y="1828800"/>
            <a:ext cx="7010400" cy="3276600"/>
          </a:xfrm>
        </p:spPr>
        <p:txBody>
          <a:bodyPr/>
          <a:lstStyle/>
          <a:p>
            <a:pPr marL="457200" indent="-457200" eaLnBrk="1" hangingPunct="1"/>
            <a:r>
              <a:rPr lang="en-US" dirty="0" smtClean="0">
                <a:ea typeface="ＭＳ Ｐゴシック" pitchFamily="34" charset="-128"/>
              </a:rPr>
              <a:t>Modify for Engagement!</a:t>
            </a:r>
          </a:p>
          <a:p>
            <a:pPr marL="457200" indent="-457200" eaLnBrk="1" hangingPunct="1"/>
            <a:r>
              <a:rPr lang="en-US" dirty="0" smtClean="0">
                <a:ea typeface="ＭＳ Ｐゴシック" pitchFamily="34" charset="-128"/>
              </a:rPr>
              <a:t>Be Spontaneous for Novelty!</a:t>
            </a:r>
          </a:p>
          <a:p>
            <a:pPr marL="457200" indent="-457200" eaLnBrk="1" hangingPunct="1"/>
            <a:r>
              <a:rPr lang="en-US" dirty="0" smtClean="0">
                <a:ea typeface="ＭＳ Ｐゴシック" pitchFamily="34" charset="-128"/>
              </a:rPr>
              <a:t>Increase repetition for </a:t>
            </a:r>
          </a:p>
          <a:p>
            <a:pPr marL="457200" indent="-457200" eaLnBrk="1" hangingPunct="1">
              <a:buFont typeface="Arial" pitchFamily="34" charset="0"/>
              <a:buNone/>
            </a:pPr>
            <a:r>
              <a:rPr lang="en-US" dirty="0" smtClean="0">
                <a:ea typeface="ＭＳ Ｐゴシック" pitchFamily="34" charset="-128"/>
              </a:rPr>
              <a:t>    Synaptic growth!</a:t>
            </a:r>
          </a:p>
        </p:txBody>
      </p:sp>
      <p:pic>
        <p:nvPicPr>
          <p:cNvPr id="16388" name="Picture 6" descr="C:\Users\BrainFocus1\AppData\Local\Microsoft\Windows\Temporary Internet Files\Content.IE5\F2ARZTUM\MC900027558[1].wmf"/>
          <p:cNvPicPr>
            <a:picLocks noChangeAspect="1" noChangeArrowheads="1"/>
          </p:cNvPicPr>
          <p:nvPr>
            <p:custDataLst>
              <p:tags r:id="rId3"/>
            </p:custDataLst>
          </p:nvPr>
        </p:nvPicPr>
        <p:blipFill>
          <a:blip r:embed="rId5" cstate="print">
            <a:extLst>
              <a:ext uri="{28A0092B-C50C-407E-A947-70E740481C1C}">
                <a14:useLocalDpi xmlns:a14="http://schemas.microsoft.com/office/drawing/2010/main" xmlns="" val="0"/>
              </a:ext>
            </a:extLst>
          </a:blip>
          <a:srcRect/>
          <a:stretch>
            <a:fillRect/>
          </a:stretch>
        </p:blipFill>
        <p:spPr bwMode="auto">
          <a:xfrm>
            <a:off x="6324600" y="2862262"/>
            <a:ext cx="2173288" cy="3005138"/>
          </a:xfrm>
          <a:prstGeom prst="rect">
            <a:avLst/>
          </a:prstGeom>
          <a:noFill/>
          <a:ln>
            <a:noFill/>
          </a:ln>
          <a:effectLst>
            <a:outerShdw blurRad="63500" dist="38100" dir="2700000" algn="tl" rotWithShape="0">
              <a:srgbClr val="000000">
                <a:alpha val="42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cap="sq">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b="-1000"/>
          </a:stretch>
        </a:blipFill>
        <a:effectLst/>
      </p:bgPr>
    </p:bg>
    <p:spTree>
      <p:nvGrpSpPr>
        <p:cNvPr id="1" name=""/>
        <p:cNvGrpSpPr/>
        <p:nvPr/>
      </p:nvGrpSpPr>
      <p:grpSpPr>
        <a:xfrm>
          <a:off x="0" y="0"/>
          <a:ext cx="0" cy="0"/>
          <a:chOff x="0" y="0"/>
          <a:chExt cx="0" cy="0"/>
        </a:xfrm>
      </p:grpSpPr>
      <p:sp>
        <p:nvSpPr>
          <p:cNvPr id="20482" name="Rectangle 1"/>
          <p:cNvSpPr>
            <a:spLocks noGrp="1" noChangeArrowheads="1"/>
          </p:cNvSpPr>
          <p:nvPr>
            <p:ph type="title" idx="4294967295"/>
            <p:custDataLst>
              <p:tags r:id="rId1"/>
            </p:custDataLst>
          </p:nvPr>
        </p:nvSpPr>
        <p:spPr>
          <a:xfrm>
            <a:off x="1219200" y="304800"/>
            <a:ext cx="7315200" cy="1143000"/>
          </a:xfrm>
        </p:spPr>
        <p:txBody>
          <a:bodyPr/>
          <a:lstStyle/>
          <a:p>
            <a:pPr eaLnBrk="1" hangingPunct="1"/>
            <a:r>
              <a:rPr lang="en-US" smtClean="0">
                <a:ea typeface="ＭＳ Ｐゴシック" pitchFamily="34" charset="-128"/>
              </a:rPr>
              <a:t>Techniques for Success</a:t>
            </a:r>
          </a:p>
        </p:txBody>
      </p:sp>
      <p:sp>
        <p:nvSpPr>
          <p:cNvPr id="3" name="Content Placeholder 2"/>
          <p:cNvSpPr>
            <a:spLocks noGrp="1"/>
          </p:cNvSpPr>
          <p:nvPr>
            <p:ph idx="4294967295"/>
            <p:custDataLst>
              <p:tags r:id="rId2"/>
            </p:custDataLst>
          </p:nvPr>
        </p:nvSpPr>
        <p:spPr>
          <a:xfrm>
            <a:off x="1524000" y="1477963"/>
            <a:ext cx="7010400" cy="4419600"/>
          </a:xfrm>
        </p:spPr>
        <p:txBody>
          <a:bodyPr>
            <a:noAutofit/>
          </a:bodyPr>
          <a:lstStyle/>
          <a:p>
            <a:pPr marL="457200" indent="-457200" eaLnBrk="1" hangingPunct="1">
              <a:lnSpc>
                <a:spcPct val="80000"/>
              </a:lnSpc>
              <a:spcBef>
                <a:spcPts val="600"/>
              </a:spcBef>
            </a:pPr>
            <a:r>
              <a:rPr lang="en-US" sz="2400" smtClean="0">
                <a:ea typeface="ＭＳ Ｐゴシック" pitchFamily="34" charset="-128"/>
              </a:rPr>
              <a:t>Positioning alternatives</a:t>
            </a:r>
          </a:p>
          <a:p>
            <a:pPr marL="457200" indent="-457200" eaLnBrk="1" hangingPunct="1">
              <a:lnSpc>
                <a:spcPct val="80000"/>
              </a:lnSpc>
              <a:spcBef>
                <a:spcPts val="600"/>
              </a:spcBef>
            </a:pPr>
            <a:r>
              <a:rPr lang="en-US" sz="2400" smtClean="0">
                <a:ea typeface="ＭＳ Ｐゴシック" pitchFamily="34" charset="-128"/>
              </a:rPr>
              <a:t>Physical Environment</a:t>
            </a:r>
          </a:p>
          <a:p>
            <a:pPr marL="457200" indent="-457200" eaLnBrk="1" hangingPunct="1">
              <a:lnSpc>
                <a:spcPct val="80000"/>
              </a:lnSpc>
              <a:spcBef>
                <a:spcPts val="600"/>
              </a:spcBef>
            </a:pPr>
            <a:r>
              <a:rPr lang="en-US" sz="2400" smtClean="0">
                <a:ea typeface="ＭＳ Ｐゴシック" pitchFamily="34" charset="-128"/>
              </a:rPr>
              <a:t>Sensory Environment</a:t>
            </a:r>
          </a:p>
          <a:p>
            <a:pPr marL="457200" indent="-457200" eaLnBrk="1" hangingPunct="1">
              <a:lnSpc>
                <a:spcPct val="80000"/>
              </a:lnSpc>
              <a:spcBef>
                <a:spcPts val="600"/>
              </a:spcBef>
            </a:pPr>
            <a:r>
              <a:rPr lang="en-US" sz="2400" smtClean="0">
                <a:ea typeface="ＭＳ Ｐゴシック" pitchFamily="34" charset="-128"/>
              </a:rPr>
              <a:t>Motivation Strategies</a:t>
            </a:r>
          </a:p>
          <a:p>
            <a:pPr marL="457200" indent="-457200" eaLnBrk="1" hangingPunct="1">
              <a:lnSpc>
                <a:spcPct val="80000"/>
              </a:lnSpc>
              <a:spcBef>
                <a:spcPts val="600"/>
              </a:spcBef>
            </a:pPr>
            <a:r>
              <a:rPr lang="en-US" sz="2400" smtClean="0">
                <a:ea typeface="ＭＳ Ｐゴシック" pitchFamily="34" charset="-128"/>
              </a:rPr>
              <a:t>Tempo/Timing variance</a:t>
            </a:r>
          </a:p>
          <a:p>
            <a:pPr marL="457200" indent="-457200" eaLnBrk="1" hangingPunct="1">
              <a:lnSpc>
                <a:spcPct val="80000"/>
              </a:lnSpc>
              <a:spcBef>
                <a:spcPts val="600"/>
              </a:spcBef>
            </a:pPr>
            <a:r>
              <a:rPr lang="en-US" sz="2400" smtClean="0">
                <a:ea typeface="ＭＳ Ｐゴシック" pitchFamily="34" charset="-128"/>
              </a:rPr>
              <a:t>Feedback Strategies</a:t>
            </a:r>
          </a:p>
          <a:p>
            <a:pPr marL="457200" indent="-457200" eaLnBrk="1" hangingPunct="1">
              <a:lnSpc>
                <a:spcPct val="80000"/>
              </a:lnSpc>
              <a:spcBef>
                <a:spcPts val="600"/>
              </a:spcBef>
            </a:pPr>
            <a:r>
              <a:rPr lang="en-US" sz="2400" smtClean="0">
                <a:solidFill>
                  <a:srgbClr val="FF0000"/>
                </a:solidFill>
                <a:ea typeface="ＭＳ Ｐゴシック" pitchFamily="34" charset="-128"/>
              </a:rPr>
              <a:t>Interpreting Data</a:t>
            </a:r>
          </a:p>
          <a:p>
            <a:pPr marL="457200" indent="-457200" eaLnBrk="1" hangingPunct="1">
              <a:lnSpc>
                <a:spcPct val="80000"/>
              </a:lnSpc>
              <a:spcBef>
                <a:spcPts val="600"/>
              </a:spcBef>
            </a:pPr>
            <a:r>
              <a:rPr lang="en-US" sz="2400" smtClean="0">
                <a:ea typeface="ＭＳ Ｐゴシック" pitchFamily="34" charset="-128"/>
              </a:rPr>
              <a:t>Pacing of activities and themes</a:t>
            </a:r>
          </a:p>
          <a:p>
            <a:pPr marL="457200" indent="-457200" eaLnBrk="1" hangingPunct="1">
              <a:lnSpc>
                <a:spcPct val="80000"/>
              </a:lnSpc>
              <a:spcBef>
                <a:spcPts val="600"/>
              </a:spcBef>
            </a:pPr>
            <a:r>
              <a:rPr lang="en-US" sz="2400" smtClean="0">
                <a:ea typeface="ＭＳ Ｐゴシック" pitchFamily="34" charset="-128"/>
              </a:rPr>
              <a:t>Duration of tasks and sessions</a:t>
            </a:r>
          </a:p>
          <a:p>
            <a:pPr marL="457200" indent="-457200" eaLnBrk="1" hangingPunct="1">
              <a:lnSpc>
                <a:spcPct val="80000"/>
              </a:lnSpc>
              <a:spcBef>
                <a:spcPts val="600"/>
              </a:spcBef>
            </a:pPr>
            <a:r>
              <a:rPr lang="en-US" sz="2400" smtClean="0">
                <a:ea typeface="ＭＳ Ｐゴシック" pitchFamily="34" charset="-128"/>
              </a:rPr>
              <a:t>Building Relationships – allowing control</a:t>
            </a:r>
          </a:p>
          <a:p>
            <a:pPr marL="457200" indent="-457200" eaLnBrk="1" hangingPunct="1">
              <a:lnSpc>
                <a:spcPct val="80000"/>
              </a:lnSpc>
              <a:spcBef>
                <a:spcPts val="600"/>
              </a:spcBef>
            </a:pPr>
            <a:r>
              <a:rPr lang="en-US" sz="2400" smtClean="0">
                <a:ea typeface="ＭＳ Ｐゴシック" pitchFamily="34" charset="-128"/>
              </a:rPr>
              <a:t>Switch choices and Access</a:t>
            </a:r>
          </a:p>
        </p:txBody>
      </p:sp>
      <p:pic>
        <p:nvPicPr>
          <p:cNvPr id="17412" name="Picture 6" descr="C:\Users\BrainFocus1\AppData\Local\Microsoft\Windows\Temporary Internet Files\Content.IE5\BQD6BJDE\MC900040405[1].wmf"/>
          <p:cNvPicPr>
            <a:picLocks noChangeAspect="1" noChangeArrowheads="1"/>
          </p:cNvPicPr>
          <p:nvPr>
            <p:custDataLst>
              <p:tags r:id="rId3"/>
            </p:custDataLst>
          </p:nvPr>
        </p:nvPicPr>
        <p:blipFill>
          <a:blip r:embed="rId6" cstate="print">
            <a:extLst>
              <a:ext uri="{28A0092B-C50C-407E-A947-70E740481C1C}">
                <a14:useLocalDpi xmlns:a14="http://schemas.microsoft.com/office/drawing/2010/main" xmlns="" val="0"/>
              </a:ext>
            </a:extLst>
          </a:blip>
          <a:srcRect/>
          <a:stretch>
            <a:fillRect/>
          </a:stretch>
        </p:blipFill>
        <p:spPr bwMode="auto">
          <a:xfrm>
            <a:off x="6019800" y="1371600"/>
            <a:ext cx="2741613" cy="2786063"/>
          </a:xfrm>
          <a:prstGeom prst="rect">
            <a:avLst/>
          </a:prstGeom>
          <a:noFill/>
          <a:ln>
            <a:noFill/>
          </a:ln>
          <a:effectLst>
            <a:outerShdw blurRad="63500" dist="38100" dir="2700000" algn="tl" rotWithShape="0">
              <a:srgbClr val="000000">
                <a:alpha val="42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cap="sq">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THEME_BG_IMAGE" val=""/>
  <p:tag name="MMPROD_UIDATA" val="&lt;database version=&quot;9.0&quot;&gt;&lt;object type=&quot;1&quot; unique_id=&quot;10001&quot;&gt;&lt;property id=&quot;20141&quot; value=&quot;PPT6 -Interpreting_Data_Edited_MJ&quot;/&gt;&lt;property id=&quot;20148&quot; value=&quot;5&quot;/&gt;&lt;property id=&quot;20184&quot; value=&quot;7&quot;/&gt;&lt;property id=&quot;20224&quot; value=&quot;C:\Users\cmcelveen\Desktop&quot;/&gt;&lt;property id=&quot;20250&quot; value=&quot;0&quot;/&gt;&lt;property id=&quot;20251&quot; value=&quot;1&quot;/&gt;&lt;property id=&quot;20259&quot; value=&quot;0&quot;/&gt;&lt;object type=&quot;8&quot; unique_id=&quot;10002&quot;&gt;&lt;/object&gt;&lt;object type=&quot;2&quot; unique_id=&quot;10003&quot;&gt;&lt;object type=&quot;3&quot; unique_id=&quot;15250&quot;&gt;&lt;property id=&quot;20148&quot; value=&quot;5&quot;/&gt;&lt;property id=&quot;20300&quot; value=&quot;Slide 1 - &amp;quot;   CERTIFICATION &amp;amp; COACHING:  IM PEDIATRIC BEST PRACTICES  MODULE 6: INTERPRETING DATA&amp;quot;&quot;/&gt;&lt;property id=&quot;20307&quot; value=&quot;257&quot;/&gt;&lt;property id=&quot;20309&quot; value=&quot;-1&quot;/&gt;&lt;/object&gt;&lt;object type=&quot;3&quot; unique_id=&quot;15251&quot;&gt;&lt;property id=&quot;20148&quot; value=&quot;5&quot;/&gt;&lt;property id=&quot;20300&quot; value=&quot;Slide 2 - &amp;quot;Outcome Goals for Module 6&amp;quot;&quot;/&gt;&lt;property id=&quot;20307&quot; value=&quot;281&quot;/&gt;&lt;property id=&quot;20309&quot; value=&quot;-1&quot;/&gt;&lt;/object&gt;&lt;object type=&quot;3&quot; unique_id=&quot;15252&quot;&gt;&lt;property id=&quot;20148&quot; value=&quot;5&quot;/&gt;&lt;property id=&quot;20300&quot; value=&quot;Slide 3 - &amp;quot;Review of Post-Test from Module 5&amp;quot;&quot;/&gt;&lt;property id=&quot;20307&quot; value=&quot;282&quot;/&gt;&lt;property id=&quot;20309&quot; value=&quot;-1&quot;/&gt;&lt;/object&gt;&lt;object type=&quot;3&quot; unique_id=&quot;15253&quot;&gt;&lt;property id=&quot;20148&quot; value=&quot;5&quot;/&gt;&lt;property id=&quot;20300&quot; value=&quot;Slide 4&quot;/&gt;&lt;property id=&quot;20307&quot; value=&quot;283&quot;/&gt;&lt;property id=&quot;20309&quot; value=&quot;-1&quot;/&gt;&lt;/object&gt;&lt;object type=&quot;3&quot; unique_id=&quot;15254&quot;&gt;&lt;property id=&quot;20148&quot; value=&quot;5&quot;/&gt;&lt;property id=&quot;20300&quot; value=&quot;Slide 5&quot;/&gt;&lt;property id=&quot;20307&quot; value=&quot;284&quot;/&gt;&lt;property id=&quot;20309&quot; value=&quot;-1&quot;/&gt;&lt;/object&gt;&lt;object type=&quot;3&quot; unique_id=&quot;15255&quot;&gt;&lt;property id=&quot;20148&quot; value=&quot;5&quot;/&gt;&lt;property id=&quot;20300&quot; value=&quot;Slide 6&quot;/&gt;&lt;property id=&quot;20307&quot; value=&quot;285&quot;/&gt;&lt;property id=&quot;20309&quot; value=&quot;-1&quot;/&gt;&lt;/object&gt;&lt;object type=&quot;3&quot; unique_id=&quot;15256&quot;&gt;&lt;property id=&quot;20148&quot; value=&quot;5&quot;/&gt;&lt;property id=&quot;20300&quot; value=&quot;Slide 7&quot;/&gt;&lt;property id=&quot;20307&quot; value=&quot;286&quot;/&gt;&lt;property id=&quot;20309&quot; value=&quot;-1&quot;/&gt;&lt;/object&gt;&lt;object type=&quot;3&quot; unique_id=&quot;15257&quot;&gt;&lt;property id=&quot;20148&quot; value=&quot;5&quot;/&gt;&lt;property id=&quot;20300&quot; value=&quot;Slide 8 - &amp;quot;The Key to IM Success:&amp;quot;&quot;/&gt;&lt;property id=&quot;20307&quot; value=&quot;287&quot;/&gt;&lt;property id=&quot;20309&quot; value=&quot;-1&quot;/&gt;&lt;/object&gt;&lt;object type=&quot;3&quot; unique_id=&quot;15258&quot;&gt;&lt;property id=&quot;20148&quot; value=&quot;5&quot;/&gt;&lt;property id=&quot;20300&quot; value=&quot;Slide 9 - &amp;quot;Techniques for Success&amp;quot;&quot;/&gt;&lt;property id=&quot;20307&quot; value=&quot;288&quot;/&gt;&lt;property id=&quot;20309&quot; value=&quot;-1&quot;/&gt;&lt;/object&gt;&lt;object type=&quot;3&quot; unique_id=&quot;15259&quot;&gt;&lt;property id=&quot;20148&quot; value=&quot;5&quot;/&gt;&lt;property id=&quot;20300&quot; value=&quot;Slide 10 - &amp;quot;Interpreting data with pediatric populations.&amp;quot;&quot;/&gt;&lt;property id=&quot;20307&quot; value=&quot;258&quot;/&gt;&lt;property id=&quot;20309&quot; value=&quot;-1&quot;/&gt;&lt;/object&gt;&lt;object type=&quot;3&quot; unique_id=&quot;15260&quot;&gt;&lt;property id=&quot;20148&quot; value=&quot;5&quot;/&gt;&lt;property id=&quot;20300&quot; value=&quot;Slide 11 - &amp;quot;Interactive Metronome® (IM) Assessment Results&amp;quot;&quot;/&gt;&lt;property id=&quot;20307&quot; value=&quot;261&quot;/&gt;&lt;property id=&quot;20309&quot; value=&quot;-1&quot;/&gt;&lt;/object&gt;&lt;object type=&quot;3&quot; unique_id=&quot;15261&quot;&gt;&lt;property id=&quot;20148&quot; value=&quot;5&quot;/&gt;&lt;property id=&quot;20300&quot; value=&quot;Slide 12 - &amp;quot;The normative ranges for IM  performance are as follows:&amp;quot;&quot;/&gt;&lt;property id=&quot;20307&quot; value=&quot;262&quot;/&gt;&lt;property id=&quot;20309&quot; value=&quot;-1&quot;/&gt;&lt;/object&gt;&lt;object type=&quot;3&quot; unique_id=&quot;15262&quot;&gt;&lt;property id=&quot;20148&quot; value=&quot;5&quot;/&gt;&lt;property id=&quot;20300&quot; value=&quot;Slide 13&quot;/&gt;&lt;property id=&quot;20307&quot; value=&quot;293&quot;/&gt;&lt;property id=&quot;20309&quot; value=&quot;-1&quot;/&gt;&lt;/object&gt;&lt;object type=&quot;3&quot; unique_id=&quot;15263&quot;&gt;&lt;property id=&quot;20148&quot; value=&quot;5&quot;/&gt;&lt;property id=&quot;20300&quot; value=&quot;Slide 14&quot;/&gt;&lt;property id=&quot;20307&quot; value=&quot;264&quot;/&gt;&lt;property id=&quot;20309&quot; value=&quot;-1&quot;/&gt;&lt;/object&gt;&lt;object type=&quot;3&quot; unique_id=&quot;15264&quot;&gt;&lt;property id=&quot;20148&quot; value=&quot;5&quot;/&gt;&lt;property id=&quot;20300&quot; value=&quot;Slide 15&quot;/&gt;&lt;property id=&quot;20307&quot; value=&quot;265&quot;/&gt;&lt;property id=&quot;20309&quot; value=&quot;-1&quot;/&gt;&lt;/object&gt;&lt;object type=&quot;3&quot; unique_id=&quot;15265&quot;&gt;&lt;property id=&quot;20148&quot; value=&quot;5&quot;/&gt;&lt;property id=&quot;20300&quot; value=&quot;Slide 16&quot;/&gt;&lt;property id=&quot;20307&quot; value=&quot;263&quot;/&gt;&lt;property id=&quot;20309&quot; value=&quot;-1&quot;/&gt;&lt;/object&gt;&lt;object type=&quot;3&quot; unique_id=&quot;15266&quot;&gt;&lt;property id=&quot;20148&quot; value=&quot;5&quot;/&gt;&lt;property id=&quot;20300&quot; value=&quot;Slide 17&quot;/&gt;&lt;property id=&quot;20307&quot; value=&quot;266&quot;/&gt;&lt;property id=&quot;20309&quot; value=&quot;-1&quot;/&gt;&lt;/object&gt;&lt;object type=&quot;3&quot; unique_id=&quot;15267&quot;&gt;&lt;property id=&quot;20148&quot; value=&quot;5&quot;/&gt;&lt;property id=&quot;20300&quot; value=&quot;Slide 18&quot;/&gt;&lt;property id=&quot;20307&quot; value=&quot;267&quot;/&gt;&lt;property id=&quot;20309&quot; value=&quot;-1&quot;/&gt;&lt;/object&gt;&lt;object type=&quot;3&quot; unique_id=&quot;15268&quot;&gt;&lt;property id=&quot;20148&quot; value=&quot;5&quot;/&gt;&lt;property id=&quot;20300&quot; value=&quot;Slide 19&quot;/&gt;&lt;property id=&quot;20307&quot; value=&quot;294&quot;/&gt;&lt;property id=&quot;20309&quot; value=&quot;-1&quot;/&gt;&lt;/object&gt;&lt;object type=&quot;3&quot; unique_id=&quot;15269&quot;&gt;&lt;property id=&quot;20148&quot; value=&quot;5&quot;/&gt;&lt;property id=&quot;20300&quot; value=&quot;Slide 20&quot;/&gt;&lt;property id=&quot;20307&quot; value=&quot;268&quot;/&gt;&lt;property id=&quot;20309&quot; value=&quot;-1&quot;/&gt;&lt;/object&gt;&lt;object type=&quot;3&quot; unique_id=&quot;15270&quot;&gt;&lt;property id=&quot;20148&quot; value=&quot;5&quot;/&gt;&lt;property id=&quot;20300&quot; value=&quot;Slide 21&quot;/&gt;&lt;property id=&quot;20307&quot; value=&quot;269&quot;/&gt;&lt;property id=&quot;20309&quot; value=&quot;-1&quot;/&gt;&lt;/object&gt;&lt;object type=&quot;3&quot; unique_id=&quot;15271&quot;&gt;&lt;property id=&quot;20148&quot; value=&quot;5&quot;/&gt;&lt;property id=&quot;20300&quot; value=&quot;Slide 22 - &amp;quot;Feeling the Beat&amp;quot;&quot;/&gt;&lt;property id=&quot;20307&quot; value=&quot;298&quot;/&gt;&lt;property id=&quot;20309&quot; value=&quot;-1&quot;/&gt;&lt;/object&gt;&lt;object type=&quot;3&quot; unique_id=&quot;15272&quot;&gt;&lt;property id=&quot;20148&quot; value=&quot;5&quot;/&gt;&lt;property id=&quot;20300&quot; value=&quot;Slide 23 - &amp;quot;Decreasing the Praxic Load&amp;quot;&quot;/&gt;&lt;property id=&quot;20307&quot; value=&quot;299&quot;/&gt;&lt;property id=&quot;20309&quot; value=&quot;-1&quot;/&gt;&lt;/object&gt;&lt;object type=&quot;3&quot; unique_id=&quot;15273&quot;&gt;&lt;property id=&quot;20148&quot; value=&quot;5&quot;/&gt;&lt;property id=&quot;20300&quot; value=&quot;Slide 24 - &amp;quot;To enable new motor planning&amp;quot;&quot;/&gt;&lt;property id=&quot;20307&quot; value=&quot;300&quot;/&gt;&lt;property id=&quot;20309&quot; value=&quot;-1&quot;/&gt;&lt;/object&gt;&lt;object type=&quot;3&quot; unique_id=&quot;15274&quot;&gt;&lt;property id=&quot;20148&quot; value=&quot;5&quot;/&gt;&lt;property id=&quot;20300&quot; value=&quot;Slide 25&quot;/&gt;&lt;property id=&quot;20307&quot; value=&quot;270&quot;/&gt;&lt;property id=&quot;20309&quot; value=&quot;-1&quot;/&gt;&lt;/object&gt;&lt;object type=&quot;3&quot; unique_id=&quot;15275&quot;&gt;&lt;property id=&quot;20148&quot; value=&quot;5&quot;/&gt;&lt;property id=&quot;20300&quot; value=&quot;Slide 26&quot;/&gt;&lt;property id=&quot;20307&quot; value=&quot;271&quot;/&gt;&lt;property id=&quot;20309&quot; value=&quot;-1&quot;/&gt;&lt;/object&gt;&lt;object type=&quot;3&quot; unique_id=&quot;15276&quot;&gt;&lt;property id=&quot;20148&quot; value=&quot;5&quot;/&gt;&lt;property id=&quot;20300&quot; value=&quot;Slide 27&quot;/&gt;&lt;property id=&quot;20307&quot; value=&quot;301&quot;/&gt;&lt;property id=&quot;20309&quot; value=&quot;-1&quot;/&gt;&lt;/object&gt;&lt;object type=&quot;3&quot; unique_id=&quot;15277&quot;&gt;&lt;property id=&quot;20148&quot; value=&quot;5&quot;/&gt;&lt;property id=&quot;20300&quot; value=&quot;Slide 28&quot;/&gt;&lt;property id=&quot;20307&quot; value=&quot;302&quot;/&gt;&lt;property id=&quot;20309&quot; value=&quot;-1&quot;/&gt;&lt;/object&gt;&lt;object type=&quot;3&quot; unique_id=&quot;15278&quot;&gt;&lt;property id=&quot;20148&quot; value=&quot;5&quot;/&gt;&lt;property id=&quot;20300&quot; value=&quot;Slide 29&quot;/&gt;&lt;property id=&quot;20307&quot; value=&quot;272&quot;/&gt;&lt;property id=&quot;20309&quot; value=&quot;-1&quot;/&gt;&lt;/object&gt;&lt;object type=&quot;3&quot; unique_id=&quot;15279&quot;&gt;&lt;property id=&quot;20148&quot; value=&quot;5&quot;/&gt;&lt;property id=&quot;20300&quot; value=&quot;Slide 30&quot;/&gt;&lt;property id=&quot;20307&quot; value=&quot;273&quot;/&gt;&lt;property id=&quot;20309&quot; value=&quot;-1&quot;/&gt;&lt;/object&gt;&lt;object type=&quot;3&quot; unique_id=&quot;15280&quot;&gt;&lt;property id=&quot;20148&quot; value=&quot;5&quot;/&gt;&lt;property id=&quot;20300&quot; value=&quot;Slide 31 - &amp;quot;Data List View&amp;quot;&quot;/&gt;&lt;property id=&quot;20307&quot; value=&quot;296&quot;/&gt;&lt;property id=&quot;20309&quot; value=&quot;-1&quot;/&gt;&lt;/object&gt;&lt;object type=&quot;3&quot; unique_id=&quot;15282&quot;&gt;&lt;property id=&quot;20148&quot; value=&quot;5&quot;/&gt;&lt;property id=&quot;20300&quot; value=&quot;Slide 32&quot;/&gt;&lt;property id=&quot;20307&quot; value=&quot;278&quot;/&gt;&lt;property id=&quot;20309&quot; value=&quot;-1&quot;/&gt;&lt;/object&gt;&lt;object type=&quot;3&quot; unique_id=&quot;15283&quot;&gt;&lt;property id=&quot;20148&quot; value=&quot;5&quot;/&gt;&lt;property id=&quot;20300&quot; value=&quot;Slide 33&quot;/&gt;&lt;property id=&quot;20307&quot; value=&quot;275&quot;/&gt;&lt;property id=&quot;20309&quot; value=&quot;-1&quot;/&gt;&lt;/object&gt;&lt;object type=&quot;3&quot; unique_id=&quot;15284&quot;&gt;&lt;property id=&quot;20148&quot; value=&quot;5&quot;/&gt;&lt;property id=&quot;20300&quot; value=&quot;Slide 34&quot;/&gt;&lt;property id=&quot;20307&quot; value=&quot;277&quot;/&gt;&lt;property id=&quot;20309&quot; value=&quot;-1&quot;/&gt;&lt;/object&gt;&lt;object type=&quot;3&quot; unique_id=&quot;15285&quot;&gt;&lt;property id=&quot;20148&quot; value=&quot;5&quot;/&gt;&lt;property id=&quot;20300&quot; value=&quot;Slide 35&quot;/&gt;&lt;property id=&quot;20307&quot; value=&quot;276&quot;/&gt;&lt;property id=&quot;20309&quot; value=&quot;-1&quot;/&gt;&lt;/object&gt;&lt;object type=&quot;3&quot; unique_id=&quot;15286&quot;&gt;&lt;property id=&quot;20148&quot; value=&quot;5&quot;/&gt;&lt;property id=&quot;20300&quot; value=&quot;Slide 36 - &amp;quot;www.take-a-screenshot.org&amp;quot;&quot;/&gt;&lt;property id=&quot;20307&quot; value=&quot;279&quot;/&gt;&lt;property id=&quot;20309&quot; value=&quot;-1&quot;/&gt;&lt;/object&gt;&lt;object type=&quot;3&quot; unique_id=&quot;15287&quot;&gt;&lt;property id=&quot;20148&quot; value=&quot;5&quot;/&gt;&lt;property id=&quot;20300&quot; value=&quot;Slide 37&quot;/&gt;&lt;property id=&quot;20307&quot; value=&quot;280&quot;/&gt;&lt;property id=&quot;20309&quot; value=&quot;-1&quot;/&gt;&lt;/object&gt;&lt;object type=&quot;3&quot; unique_id=&quot;15288&quot;&gt;&lt;property id=&quot;20148&quot; value=&quot;5&quot;/&gt;&lt;property id=&quot;20300&quot; value=&quot;Slide 38 - &amp;quot;Embellishing a PDF File (8.3)&amp;quot;&quot;/&gt;&lt;property id=&quot;20307&quot; value=&quot;297&quot;/&gt;&lt;property id=&quot;20309&quot; value=&quot;-1&quot;/&gt;&lt;/object&gt;&lt;object type=&quot;3&quot; unique_id=&quot;15289&quot;&gt;&lt;property id=&quot;20148&quot; value=&quot;5&quot;/&gt;&lt;property id=&quot;20300&quot; value=&quot;Slide 39&quot;/&gt;&lt;property id=&quot;20307&quot; value=&quot;303&quot;/&gt;&lt;property id=&quot;20309&quot; value=&quot;-1&quot;/&gt;&lt;/object&gt;&lt;object type=&quot;3&quot; unique_id=&quot;15290&quot;&gt;&lt;property id=&quot;20148&quot; value=&quot;5&quot;/&gt;&lt;property id=&quot;20300&quot; value=&quot;Slide 40&quot;/&gt;&lt;property id=&quot;20307&quot; value=&quot;304&quot;/&gt;&lt;property id=&quot;20309&quot; value=&quot;-1&quot;/&gt;&lt;/object&gt;&lt;object type=&quot;3&quot; unique_id=&quot;15291&quot;&gt;&lt;property id=&quot;20148&quot; value=&quot;5&quot;/&gt;&lt;property id=&quot;20300&quot; value=&quot;Slide 41 - &amp;quot;Review of Module 6 Learning Outcomes &amp;quot;&quot;/&gt;&lt;property id=&quot;20307&quot; value=&quot;289&quot;/&gt;&lt;property id=&quot;20309&quot; value=&quot;-1&quot;/&gt;&lt;/object&gt;&lt;object type=&quot;3&quot; unique_id=&quot;15292&quot;&gt;&lt;property id=&quot;20148&quot; value=&quot;5&quot;/&gt;&lt;property id=&quot;20300&quot; value=&quot;Slide 42&quot;/&gt;&lt;property id=&quot;20307&quot; value=&quot;290&quot;/&gt;&lt;property id=&quot;20309&quot; value=&quot;-1&quot;/&gt;&lt;/object&gt;&lt;object type=&quot;3&quot; unique_id=&quot;15293&quot;&gt;&lt;property id=&quot;20148&quot; value=&quot;5&quot;/&gt;&lt;property id=&quot;20300&quot; value=&quot;Slide 43 - &amp;quot;Module 6 Homework&amp;quot;&quot;/&gt;&lt;property id=&quot;20307&quot; value=&quot;291&quot;/&gt;&lt;property id=&quot;20309&quot; value=&quot;-1&quot;/&gt;&lt;/object&gt;&lt;/object&gt;&lt;object type=&quot;10&quot; unique_id=&quot;15520&quot;&gt;&lt;object type=&quot;11&quot; unique_id=&quot;15521&quot;&gt;&lt;/object&gt;&lt;/object&gt;&lt;object type=&quot;4&quot; unique_id=&quot;15522&quot;&gt;&lt;/object&gt;&lt;/object&gt;&lt;/database&gt;"/>
  <p:tag name="MMPROD_TAG_VCONFIG" val="PD94bWwgdmVyc2lvbj0iMS4wIj8+DQo8Y29uZmlndXJhdGlvbj4NCgk8Y29sb3JzPg0KCQk8dWljb2xvciBuYW1lPSJwcmltYXJ5IiB2YWx1ZT0iMHg2Rjg0ODgiLz4NCgkJPHVpY29sb3IgbmFtZT0iZ2xvdyIgdmFsdWU9IjB4MzVEMzM0Ii8+DQoJCTx1aWNvbG9yIG5hbWU9InRleHQiIHZhbHVlPSIweEZGRkZGRiIvPg0KCQk8dWljb2xvciBuYW1lPSJsaWdodCIgdmFsdWU9IjB4NEU1RDYwIi8+DQoJCTx1aWNvbG9yIG5hbWU9InNoYWRvdyIgdmFsdWU9IjB4MDAwMDAwIi8+DQoJCTx1aWNvbG9yIG5hbWU9ImJhY2tncm91bmQiIHZhbHVlPSIweDcyNzk3MSIvPg0KCQk8dWljb2xvciBuYW1lPSJub3Rlc1RleHRCYWNrZ3JvdW5kIiB2YWx1ZT0iMHhGRkZGRkYiLz4NCgk8L2NvbG9ycz4NCgk8bGF5b3V0Pg0KCQk8dWlzaG93IG5hbWU9InByZXNlbnRhdGlvbnRpdGxlIiB2YWx1ZT0idHJ1ZSIvPg0KCQk8dWlzaG93IG5hbWU9InByZXNlbnRlcnBob3RvIiB2YWx1ZT0idHJ1ZSIvPg0KCQk8dWlzaG93IG5hbWU9InByZXNlbnRlcm5hbWUiIHZhbHVlPSJ0cnVlIi8+DQoJCTx1aXNob3cgbmFtZT0icHJlc2VudGVydGl0bGUiIHZhbHVlPSJ0cnVlIi8+DQoJCTx1aXNob3cgbmFtZT0icHJlc2VudGVyZW1haWwiIHZhbHVlPSJ0cnVlIi8+DQoJCTx1aXNob3cgbmFtZT0icHJlc2VudGVyYmlvIiB2YWx1ZT0idHJ1ZSIvPg0KCQk8dWlzaG93IG5hbWU9ImNvbXBhbnlsb2dvIiB2YWx1ZT0idHJ1ZSIvPg0KCQk8dWlzaG93IG5hbWU9InNpZGViYXIiIHZhbHVlPSJ0cnVlIi8+DQoJCTx1aXNob3cgbmFtZT0ib3V0bGluZSIgdmFsdWU9InRydWUiLz4NCgkJPHVpc2hvdyBuYW1lPSJ0aHVtYm5haWwiIHZhbHVlPSJ0cnVlIi8+DQoJCTx1aXNob3cgbmFtZT0ibm90ZXMiIHZhbHVlPSJ0cnVlIi8+DQoJCTx1aXNob3cgbmFtZT0ic2VhcmNo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DQoJCTx1aXNob3cgbmFtZT0iYWx3YXlzU2NydW5jaCIgdmFsdWU9ImZhbHNlIi8+DQoJCTx1aXNob3cgbmFtZT0iaW5pdGlhbGRpc3BsYXltb2RlaXNub3JtYWwiIHZhbHVlPSJ0cnVlIi8+DQoJCTx1aXNob3cgbmFtZT0iY2N0ZXh0aGlnaGxpZ2h0aW5nIiB2YWx1ZT0idHJ1ZSIvPg0KCQk8dWlyZXBsYWNlIG5hbWU9ImxvZ28iIHZhbHVlPSIiLz4NCgkJPHVpcmVwbGFjZSBuYW1lPSJiZ2ltYWdlIiB2YWx1ZT0iIi8+DQoJCTx1aXJlcGxhY2UgbmFtZT0iaW5pdGlhbHRhYiIgdmFsdWU9Im91dGxpbmUiLz4NCgkJPHVpc2hvdyBuYW1lPSJxdWl6IiB2YWx1ZT0idHJ1ZSIvPg0KCTwvbGF5b3V0Pg0KCTxwcmVsb2FkZXI+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DQoJCTwhLS1xdWl6IHBvZCBhbmQgbWVzc2FnZSBib3ggdGV4dHMtLT4NCgkJPHVpdGV4dCBuYW1lPSJRVUlaUE9EX1FVSVpfQVRURU1QVCIgdmFsdWU9IlF1aXogQXR0ZW1wdDoiLz4NCgkJPHVpdGV4dCBuYW1lPSJRVUlaUE9EX1FVSVpfQVRURU1QVF9WQUxVRSIgdmFsdWU9IiVuIG9mICV0Ii8+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DQoJCTx1aXRleHQgbmFtZT0iUVVJWlBPRF9RVUlaQVRNUFRfSU5GIiB2YWx1ZT0iSW5maW5pdGUiLz4NCgkJPHVpdGV4dCBuYW1lPSJRVUlaUE9EX1FVRVNBVE1QVF9JTkYiIHZhbHVlPSJJbmZpbml0ZSIvPg0KCQk8dWl0ZXh0IG5hbWU9IldBUk5JTkdNU0dfWUVTU1RSSU5HIiB2YWx1ZT0iWWVzIi8+DQoJCTx1aXRleHQgbmFtZT0iV0FSTklOR01TR19OT1NUUklORyIgdmFsdWU9Ik5vIi8+DQoJCTx1aXRleHQgbmFtZT0iV0FSTklOR01TR19USVRMRVNUUklORyIgdmFsdWU9IlF1aXogTmF2aWdhdGlvbiBXYXJuaW5nIi8+DQoJCTx1aXRleHQgbmFtZT0iV0FSTklOR01TR19NU0dTVFJJTkciIHZhbHVlPSJUaGVyZSBhcmUgdW4tYXR0ZW1wdGVkIHF1ZXN0aW9ucyBpbiB0aGlzIFF1aXouDQoNCkNsaWNraW5nIFllcyB3aWxsIHRha2UgeW91IG91dCBvZiB0aGUgUXVpei4gQ2xpY2sgTm8gdG8gY29udGludWUgdGhlIFF1aXouIi8+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DQoJCTx1aXRleHQgbmFtZT0iRE9DV1JBUF9USVRMRSIgdmFsdWU9IlByZXNlbnRlciBGaWxlIEF0dGFjaG1lbnQiLz4NCgkJPHVpdGV4dCBuYW1lPSJET0NXUkFQX01TRyIgdmFsdWU9IlNhdmUgdG8gTXkgQ29tcHV0ZXIiLz4NCgkJPHVpdGV4dCBuYW1lPSJET0NXUkFQX1BST01QVCIgdmFsdWU9IkNsaWNrIHRvIERvd25sb2Fk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g0KDQp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DQoJCTx1aXRleHQgbmFtZT0iRE9DV1JBUF9QUk9NUFQiIHZhbHVlPSJadW0gSGVydW50ZXJsYWRlbiBrbGlja2VuIi8+DQoJPC9sYW5ndWFnZT4NCgk8bGFuZ3VhZ2UgaWQ9ImZy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DQoJCTwhLS0gc3Vic3RpdHV0aW9uOiAlbiA9PSBzbGlkZSBudW1iZXIgLS0+DQoJCTwhLS0gc3Vic3RpdHV0aW9uOiAldCA9PSB0b3RhbCBzbGlkZSBjb3VudCAtLT4NCgkJPHVpdGV4dCBuYW1lPSJTQ1JVQkJBUlNUQVRVU19TTElERUlORk8iIHZhbHVlPSJEaWFwb3NpdGl2ZSAlbiAvICV0IHwgIi8+DQoJCTx1aXRleHQgbmFtZT0iU0NSVUJCQVJTVEFUVVNfU1RPUFBFRCIgdmFsdWU9IkFycsOqdMOpZSIvPg0KCQk8dWl0ZXh0IG5hbWU9IlNDUlVCQkFSU1RBVFVTX1BMQVlJTkciIHZhbHVlPSJMZWN0dXJlIi8+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DQoJCTwhLS0gc3Vic3RpdHV0aW9uOiAlcCA9PSBjdXJyZW50IHNwZWFrZXIncyB0aXRsZSAtLT4NCgkJPHVpdGV4dCBuYW1lPSJCSU9XSU5fVElUTEUiIHZhbHVlPSJCaW8gOiAlcCIvPg0KCQk8dWl0ZXh0IG5hbWU9IkJJT0JUTl9USVRMRSIgdmFsdWU9IkJpbyA6Ii8+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DQoJCTx1aXRleHQgbmFtZT0iVEhVTUJfSEVBRElORyIgdmFsdWU9IkRpYXBvc2l0aXZlIi8+DQoJCTx1aXRleHQgbmFtZT0iVEhVTUJfSU5GTyIgdmFsdWU9IlRpdHJlL2R1csOpZSIvPg0KCQk8dWl0ZXh0IG5hbWU9IkFUVEFDSE5BTUVfSEVBRElORyIgdmFsdWU9Ik5vbSBkZSBmaWNoaWVyIi8+DQoJCTx1aXRleHQgbmFtZT0iQVRUQUNIU0laRV9IRUFESU5HIiB2YWx1ZT0iVGFpbGxlIi8+DQoJCTx1aXRleHQgbmFtZT0iU0xJREVfTk9URVMiIHZhbHVlPSJDb21tZW50YWlyZXMgZGVzIGRpYXBvc2l0aXZlcyIvPg0KCQk8IS0tcXVpeiBwb2QgYW5kIG1lc3NhZ2UgYm94IHRleHRzLS0+DQoJCTx1aXRleHQgbmFtZT0iUVVJWlBPRF9RVUlaX0FUVEVNUFQiIHZhbHVlPSJUZW50YXRpdmUgZGUgcXVlc3Rpb25uYWlyZSA6Ii8+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DQoNCl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DQoJCTx1aXRleHQgbmFtZT0iRE9DV1JBUF9QUk9NUFQiIHZhbHVlPSJDbGlxdWVyIHBvdXIgdMOpbMOpY2hhcmdlciIvPg0KCTwvbGFuZ3VhZ2U+DQoJPGxhbmd1YWdlIGlkPSJqYS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w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DQoJCTx1aXRleHQgbmFtZT0iU0NSVUJCQVJTVEFUVVNfUExBWUlORyIgdmFsdWU9IuWGjeeUn+S4rSIvPg0KCQk8dWl0ZXh0IG5hbWU9IlNDUlVCQkFSU1RBVFVTX05PQVVESU8iIHZhbHVlPSLpn7Plo7DjgarjgZciLz4NCgkJPHVpdGV4dCBuYW1lPSJTQ1JVQkJBUlNUQVRVU19WSURQTEFZSU5HIiB2YWx1ZT0i44OT44OH44Kq5YaN55Sf5LitIi8+DQoJCTx1aXRleHQgbmFtZT0iU0NSVUJCQVJTVEFUVVNfTE9BRElORyIgdmFsdWU9IuODreODvOODieS4rSIvPg0KCQk8dWl0ZXh0IG5hbWU9IlNDUlVCQkFSU1RBVFVTX0JVRkZFUklORyIgdmFsdWU9IuODkOODg+ODleOCoeS4rSIvPg0KCQk8dWl0ZXh0IG5hbWU9IlNDUlVCQkFSU1RBVFVTX1FVRVNUSU9OIiB2YWx1ZT0i6LOq5ZWP44Gr562U44GI44Gm5LiL44GV44GEIi8+DQoJCTx1aXRleHQgbmFtZT0iU0NSVUJCQVJTVEFUVVNfUkVWSUVXUVVJWiIgdmFsdWU9IuOCr+OCpOOCuuOCkuODrOODk+ODpeODvOOBl+OBpuOBhOOBvuOBmSIvPg0KCQk8IS0tIHN1YnN0aXR1dGlvbjogJW0gPT0gbWludXRlcyByZW1haW5pbmcgLS0+DQoJCTwhLS0gc3Vic3RpdHV0aW9uOiAlcyA9PSBzZWNvbmRzIHJlbWFpbmluZyAtLT4NCgkJPHVpdGV4dCBuYW1lPSJFTEFQU0VEIiB2YWx1ZT0i5q6L44KKIDogJW0g5YiGICVzIOenkiIvPg0KCQk8dWl0ZXh0IG5hbWU9Ik5PVEZPVU5EIiB2YWx1ZT0i5L2V44KC6KaL44Gk44GL44KK44G+44Gb44KTIi8+DQoJCTx1aXRleHQgbmFtZT0iQVRUQUNITUVOVFMiIHZhbHVlPSLmt7vku5giLz4NCgkJPCEtLSBzdWJzdGl0dXRpb246ICVwID09IGN1cnJlbnQgc3BlYWtlcidzIHRpdGxlIC0tPg0KCQk8dWl0ZXh0IG5hbWU9IkJJT1dJTl9USVRMRSIgdmFsdWU9Iue1jOattCA6ICVwIi8+DQoJCTx1aXRleHQgbmFtZT0iQklPQlROX1RJVExFIiB2YWx1ZT0i57WM5q20Ii8+DQoJCTx1aXRleHQgbmFtZT0iRElWSURFUkJUTl9USVRMRSIgdmFsdWU9InwiLz4NCgkJPHVpdGV4dCBuYW1lPSJDT05UQUNUQlROX1RJVExFIiB2YWx1ZT0i44GK5ZWP44GE5ZCI44KP44GbIi8+DQoJCTx1aXRleHQgbmFtZT0iVEFCX1FVSVoiIHZhbHVlPSLjgq/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44Kk44OI44OrIi8+DQoJCTx1aXRleHQgbmFtZT0iRFVSQVRJT05fSEVBRElORyIgdmFsdWU9IumVt+OBlSIvPg0KCQk8dWl0ZXh0IG5hbWU9IlNFQVJDSF9IRUFESU5HIiB2YWx1ZT0i5qSc57Si44GZ44KL44OG44Kt44K544OIIDogIi8+DQoJCTx1aXRleHQgbmFtZT0iVEhVTUJfSEVBRElORyIgdmFsdWU9IuOCueODqeOCpOODiSIvPg0KCQk8dWl0ZXh0IG5hbWU9IlRIVU1CX0lORk8iIHZhbHVlPSLjgrnjg6njgqTjg4njgr/jgqTjg4jjg6sgLyDplbfjgZUiLz4NCgkJPHVpdGV4dCBuYW1lPSJBVFRBQ0hOQU1FX0hFQURJTkciIHZhbHVlPSLjg5XjgqHjgqTjg6vlkI0iLz4NCgkJPHVpdGV4dCBuYW1lPSJBVFRBQ0hTSVpFX0hFQURJTkciIHZhbHVlPSLjgrXjgqTjgroiLz4NCgkJPHVpdGV4dCBuYW1lPSJTTElERV9OT1RFUyIgdmFsdWU9IuOCueODqeOCpOODieODjuODvOODiCIvPg0KCQk8IS0tcXVpeiBwb2QgYW5kIG1lc3NhZ2UgYm94IHRleHRzLS0+DQoJCTx1aXRleHQgbmFtZT0iUVVJWlBPRF9RVUlaX0FUVEVNUFQiIHZhbHVlPSLjgq/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DQoJCTx1aXRleHQgbmFtZT0iUVVJWlBPRF9RVUVTVFlQRV9TVFIiIHZhbHVlPSLjgr/jgqTjg5cgOiAlcyIvPg0KCQk8dWl0ZXh0IG5hbWU9IlFVSVpQT0RfUVVFU1RZUEVfR1JEIiB2YWx1ZT0i6KmV5L6hIi8+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OBhCIvPg0KCQk8dWl0ZXh0IG5hbWU9IldBUk5JTkdNU0dfTk9TVFJJTkciIHZhbHVlPSLjgYTjgYTjgYgiLz4NCgkJPHVpdGV4dCBuYW1lPSJXQVJOSU5HTVNHX1RJVExFU1RSSU5HIiB2YWx1ZT0i44Kv44Kk44K644Gu44OK44OT44Ky44O844K344On44Oz44Gr6Zai44GZ44KL6K2m5ZGKIi8+DQoJCTx1aXRleHQgbmFtZT0iV0FSTklOR01TR19NU0dTVFJJTkciIHZhbHVlPSLjgZPjga7jgq/jgqTjgrrjgavjga/jgIHjgb7jgaDop6PnrZTjgZfjgabjgYTjgarjgYTos6rllY/jgYzjgYLjgorjgb7jgZnjgIINCg0KIOOCr+OCpOOCuuOCkue1guS6huOBmeOCi+OBq+OBr+OAgeOAjOOBr+OBhOOAjeOCkuOCr+ODquODg+OCr+OBl+OBvuOBmeOAguOCr+OCpOOCuuOCkue2muihjOOBmeOCi+OBq+OBr+OAgeOAjOOBhOOBhOOBiOOAjeOCkuOCr+ODquODg+OCr+OBl+OBvuOBmeOAgiIvPg0KCQk8dWl0ZXh0IG5hbWU9IklORk9STUFUSU9OX0gyNjRfRkxBU0hQTEFZRVIiIHZhbHVlPSLjgYrkvb/jgYTjga7jgrPjg7Pjg5Tjg6Xjg7zjgr/jgavnj77lnKjjgqTjg7Pjgrnjg4jjg7zjg6vjgZXjgozjgabjgYTjgosgRmxhc2ggUGxheWVyIOOBruODkOODvOOCuOODp+ODs+OBr+OAgeOBk+OBruODk+ODh+OCquOCkuOCteODneODvOODiOOBl+OBpuOBhOOBvuOBm+OCk+OAguacgOaWsOOBriBGbGFzaCBQbGF5ZXIg44KS44OA44Km44Oz44Ot44O844OJ44GZ44KL44Gr44Gv44CB44OT44OH44Kq6aCY5Z+f44KS44Kv44Oq44OD44Kv44GX44Gm44GP44Gg44GV44GE44CC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imi+OBm+OCiyIvPg0KCQk8dWl0ZXh0IG5hbWU9Ik1VVEUiIHZhbHVlPSLjg5/jg6Xjg7zjg4giLz4NCgkJPHVpdGV4dCBuYW1lPSJET0NXUkFQX1RJVExFIiB2YWx1ZT0iUHJlc2VudGVyIOa3u+S7mOODleOCoeOCpOODqyIvPg0KCQk8dWl0ZXh0IG5hbWU9IkRPQ1dSQVBfTVNHIiB2YWx1ZT0i44Oe44Kk44Kz44Oz44OU44Ol44O844K/44Gr5L+d5a2YIi8+DQoJCTx1aXRleHQgbmFtZT0iRE9DV1JBUF9QUk9NUFQiIHZhbHVlPSLjgq/jg6rjg4Pjgq/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S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DQoJCTx1aXRleHQgbmFtZT0iU0NSVUJCQVJTVEFUVVNfU0xJREVJTkZPIiB2YWx1ZT0i7Iqs65287J2065OcICVuIC8gJXQgfCAiLz4NCgkJPHVpdGV4dCBuYW1lPSJTQ1JVQkJBUlNUQVRVU19TVE9QUEVEIiB2YWx1ZT0i7KSR7KeA65CoIi8+DQoJCTx1aXRleHQgbmFtZT0iU0NSVUJCQVJTVEFUVVNfUExBWUlORyIgdmFsdWU9IuyerOyDnSIvPg0KCQk8dWl0ZXh0IG5hbWU9IlNDUlVCQkFSU1RBVFVTX05PQVVESU8iIHZhbHVlPSLsmKTrlJTsmKQg7JeG7J2MIi8+DQoJCTx1aXRleHQgbmFtZT0iU0NSVUJCQVJTVEFUVVNfVklEUExBWUlORyIgdmFsdWU9Iuu5hOuUlOyYpCDsnqzsg50g7KSRIi8+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DQoJCTwhLS0gc3Vic3RpdHV0aW9uOiAlbSA9PSBtaW51dGVzIHJlbWFpbmluZyAtLT4NCgkJPCEtLSBzdWJzdGl0dXRpb246ICVzID09IHNlY29uZHMgcmVtYWluaW5nIC0tPg0KCQk8dWl0ZXh0IG5hbWU9IkVMQVBTRUQiIHZhbHVlPSIlbeu2hCAlc+y0iCDrgqjsnYwiLz4NCgkJPHVpdGV4dCBuYW1lPSJOT1RGT1VORCIgdmFsdWU9IuyXhuydjCIvPg0KCQk8dWl0ZXh0IG5hbWU9IkFUVEFDSE1FTlRTIiB2YWx1ZT0i7LKo67aAIO2MjOydvCIvPg0KCQk8IS0tIHN1YnN0aXR1dGlvbjogJXAgPT0gY3VycmVudCBzcGVha2VyJ3MgdGl0bGUgLS0+DQoJCTx1aXRleHQgbmFtZT0iQklPV0lOX1RJVExFIiB2YWx1ZT0i6rK966ClIOyGjOqwnDogJXAiLz4NCgkJPHVpdGV4dCBuYW1lPSJCSU9CVE5fVElUTEUiIHZhbHVlPSLqsr3roKUg7IaM6rCcIi8+DQoJCTx1aXRleHQgbmFtZT0iRElWSURFUkJUTl9USVRMRSIgdmFsdWU9InwiLz4NCgkJPHVpdGV4dCBuYW1lPSJDT05UQUNUQlROX1RJVExFIiB2YWx1ZT0i7Jew65297LKYIi8+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DQoJCTx1aXRleHQgbmFtZT0iVEhVTUJfSEVBRElORyIgdmFsdWU9IuyKrOudvOydtOuTnCIvPg0KCQk8dWl0ZXh0IG5hbWU9IlRIVU1CX0lORk8iIHZhbHVlPSLsoJzrqqkv7J6s7IOd7Iuc6rCEIi8+DQoJCTx1aXRleHQgbmFtZT0iQVRUQUNITkFNRV9IRUFESU5HIiB2YWx1ZT0i7YyM7J28IOydtOumhCIvPg0KCQk8dWl0ZXh0IG5hbWU9IkFUVEFDSFNJWkVfSEVBRElORyIgdmFsdWU9Iu2BrOq4sCIvPg0KCQk8dWl0ZXh0IG5hbWU9IlNMSURFX05PVEVTIiB2YWx1ZT0i7Iqs65287J2065OcIOuFuO2KuCIvPg0KCQk8IS0tcXVpeiBwb2QgYW5kIG1lc3NhZ2UgYm94IHRleHRzLS0+DQoJCTx1aXRleHQgbmFtZT0iUVVJWlBPRF9RVUlaX0FUVEVNUFQiIHZhbHVlPSLtgLTspogg7Iuc64+EIO2an+yImDoiLz4NCgkJPHVpdGV4dCBuYW1lPSJRVUlaUE9EX1FVSVpfQVRURU1QVF9WQUxVRSIgdmFsdWU9IiVuLyV0Ii8+DQoJCTx1aXRleHQgbmFtZT0iUVVJWlBPRF9RVUlaX1NDT1JFIiB2YWx1ZT0i65Od7KCQOiIvPg0KCQk8dWl0ZXh0IG5hbWU9IlFVSVpQT0RfUVVJWl9QQVNTU0NPUkUiIHZhbHVlPSLthrXqs7wg7KCQ7IiYOiIvPg0KCQk8dWl0ZXh0IG5hbWU9IlFVSVpQT0RfUVVJWl9NQVhTQ09SRSIgdmFsdWU9Iuy1nOqzoCDsoJDsiJg6Ii8+DQoJCTx1aXRleHQgbmFtZT0iUVVJWlBPRF9RVUVTQVRNUFRfU1RSIiB2YWx1ZT0i7Iuc64+EIO2an+yImDogJW4vJXQiLz4NCgkJPHVpdGV4dCBuYW1lPSJRVUlaUE9EX1FVRVNUWVBFX1NUUiIgdmFsdWU9IuycoO2YlTogJXMiLz4NCgkJPHVpdGV4dCBuYW1lPSJRVUlaUE9EX1FVRVNUWVBFX0dSRCIgdmFsdWU9IuygkOyImCDrp6TquLDquLAg7JmE66OMIi8+DQoJCTx1aXRleHQgbmFtZT0iUVVJWlBPRF9RVUVTVFlQRV9TVlkiIHZhbHVlPSLshKTrrLgg7KGw7IKsIi8+DQoJCTx1aXRleHQgbmFtZT0iUVVJWlBPRF9RVUlaQVRNUFRfSU5GIiB2YWx1ZT0i66y07ZWcIi8+DQoJCTx1aXRleHQgbmFtZT0iUVVJWlBPRF9RVUVTQVRNUFRfSU5GIiB2YWx1ZT0i66y07ZWcIi8+DQoJCTx1aXRleHQgbmFtZT0iV0FSTklOR01TR19ZRVNTVFJJTkciIHZhbHVlPSLsmIgiLz4NCgkJPHVpdGV4dCBuYW1lPSJXQVJOSU5HTVNHX05PU1RSSU5HIiB2YWx1ZT0i7JWE64uI7JikIi8+DQoJCTx1aXRleHQgbmFtZT0iV0FSTklOR01TR19USVRMRVNUUklORyIgdmFsdWU9Iu2AtOymiCDrgrTruYTqsozsnbTshZgg6rK96rOgIi8+DQoJCTx1aXRleHQgbmFtZT0iV0FSTklOR01TR19NU0dTVFJJTkciIHZhbHVlPSLsnbQg7YC07KaI7JeQ7IScIOyLnOuPhO2VmOyngCDslYrsnYAg7KeI66y47J20IOyeiOyKteuLiOuLpC4NCg0K7YC07KaI66W8IOyiheujjO2VmOugpOuptCBb7JiIXeulvCDtgbTrpq3tlZjqs6AsIO2AtOymiOulvCDqs4Tsho3tlZjroKTrqbQgW+yVhOuLiOyYpF3rpbwg7YG066at7ZWY7Iut7Iuc7JikLiIvPg0KCQk8dWl0ZXh0IG5hbWU9IklORk9STUFUSU9OX0gyNjRfRkxBU0hQTEFZRVIiIHZhbHVlPSLsi5zsiqTthZzsl5Ag7ISk7LmY65CY7Ja0IOyeiOuKlCDtmITsnqwg67KE7KCE7J2YIEZsYXNoIFBsYXllcuuKlCDsnbQg67mE65SU7Jik66W8IOyngOybkO2VmOyngCDslYrsirXri4jri6QuIOy1nOyLoCBGbGFzaCBQbGF5ZXLrpbwg64uk7Jq066Gc65Oc7ZWY66Ck66m0IOu5hOuUlOyYpCDsmIHsl63snYQg7YG066at7ZWY7Iut7Iuc7Jik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ssLjsl6zsnpDsl5Dqsowg7IS466GcIOunieuMgCDrs7TsnbTquLAiLz4NCgkJPHVpdGV4dCBuYW1lPSJNVVRFIiB2YWx1ZT0i7J2M7IaM6rGwIi8+DQoJCTx1aXRleHQgbmFtZT0iRE9DV1JBUF9USVRMRSIgdmFsdWU9IlByZXNlbnRlciDtjIzsnbwg7LKo67aAIi8+DQoJCTx1aXRleHQgbmFtZT0iRE9DV1JBUF9NU0ciIHZhbHVlPSLrgrQg7Lu07ZOo7YSw7JeQIOyggOyepSIvPg0KCQk8dWl0ZXh0IG5hbWU9IkRPQ1dSQVBfUFJPTVBUIiB2YWx1ZT0i7YG066at7ZWY7JesIOuLpOyatOuhnOuTnCIvPg0KCTwvbGFuZ3VhZ2U+DQoJPGxhbmd1YWdlIGlkPSJlcy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EZXRlbmlkYSIvPg0KCQk8dWl0ZXh0IG5hbWU9IlNDUlVCQkFSU1RBVFVTX1BMQVlJTkciIHZhbHVlPSJSZXByb2R1Y2llbmRvIi8+DQoJCTx1aXRleHQgbmFtZT0iU0NSVUJCQVJTVEFUVVNfTk9BVURJTyIgdmFsdWU9IlNpbiBzb25pZG8iLz4NCgkJPHVpdGV4dCBuYW1lPSJTQ1JVQkJBUlNUQVRVU19WSURQTEFZSU5HIiB2YWx1ZT0iVsOtZGVvIGVuIHJlcHJvZC4iLz4NCgkJPHVpdGV4dCBuYW1lPSJTQ1JVQkJBUlNUQVRVU19MT0FESU5HIiB2YWx1ZT0iQ2FyZ2FuZG8iLz4NCgkJPHVpdGV4dCBuYW1lPSJTQ1JVQkJBUlNUQVRVU19CVUZGRVJJTkciIHZhbHVlPSJBbG1hY2VuYW5kbyBlbiBiw7pmZXIiLz4NCgkJPHVpdGV4dCBuYW1lPSJTQ1JVQkJBUlNUQVRVU19RVUVTVElPTiIgdmFsdWU9IkNvbnRlc3RhciBwcmVndW50YSIvPg0KCQk8dWl0ZXh0IG5hbWU9IlNDUlVCQkFSU1RBVFVTX1JFVklFV1FVSVoiIHZhbHVlPSJSZXZpc2FuZG8gcHJ1ZWJhIi8+DQoJCTwhLS0gc3Vic3RpdHV0aW9uOiAlbSA9PSBtaW51dGVzIHJlbWFpbmluZyAtLT4NCgkJPCEtLSBzdWJzdGl0dXRpb246ICVzID09IHNlY29uZHMgcmVtYWluaW5nIC0tPg0KCQk8dWl0ZXh0IG5hbWU9IkVMQVBTRUQiIHZhbHVlPSIlbSBtaW51dG9zICVzIHNlZ3VuZG9zIHJlc3RhbnRlcyIvPg0KCQk8dWl0ZXh0IG5hbWU9Ik5PVEZPVU5EIiB2YWx1ZT0iTm8gc2UgaGEgZW5jb250cmFkbyBuYWRhIi8+DQoJCTx1aXRleHQgbmFtZT0iQVRUQUNITUVOVFMiIHZhbHVlPSJBcmNoaXZvcyBhZGp1bnRvcyIvPg0KCQk8IS0tIHN1YnN0aXR1dGlvbjogJXAgPT0gY3VycmVudCBzcGVha2VyJ3MgdGl0bGUgLS0+DQoJCTx1aXRleHQgbmFtZT0iQklPV0lOX1RJVExFIiB2YWx1ZT0iQmlvZ3JhZsOtYTogJXAiLz4NCgkJPHVpdGV4dCBuYW1lPSJCSU9CVE5fVElUTEUiIHZhbHVlPSJCaW9ncmFmw61hIi8+DQoJCTx1aXRleHQgbmFtZT0iRElWSURFUkJUTl9USVRMRSIgdmFsdWU9InwiLz4NCgkJPHVpdGV4dCBuYW1lPSJDT05UQUNUQlROX1RJVExFIiB2YWx1ZT0iQ29udGFjdG8iLz4NCgkJPHVpdGV4dCBuYW1lPSJUQUJfUVVJWiIgdmFsdWU9IlBydWViYSIvPg0KCQk8dWl0ZXh0IG5hbWU9IlRBQl9PVVRMSU5FIiB2YWx1ZT0iQ29udG9ybm8iLz4NCgkJPHVpdGV4dCBuYW1lPSJUQUJfVEhVTUIiIHZhbHVlPSJNaW5pYXQuIi8+DQoJCTx1aXRleHQgbmFtZT0iVEFCX05PVEVTIiB2YWx1ZT0iTm90YXMiLz4NCgkJPHVpdGV4dCBuYW1lPSJUQUJfU0VBUkNIIiB2YWx1ZT0iQnVzY2FyIi8+DQoJCTx1aXRleHQgbmFtZT0iU0xJREVfSEVBRElORyIgdmFsdWU9IlTDrXR1bG8gZGUgZGlhcG9zaXRpdmEiLz4NCgkJPHVpdGV4dCBuYW1lPSJEVVJBVElPTl9IRUFESU5HIiB2YWx1ZT0iRHVyYWMuIi8+DQoJCTx1aXRleHQgbmFtZT0iU0VBUkNIX0hFQURJTkciIHZhbHVlPSJCdXNjYXIgdGV4dG86Ii8+DQoJCTx1aXRleHQgbmFtZT0iVEhVTUJfSEVBRElORyIgdmFsdWU9IkRpYXBvc2l0aXZhIi8+DQoJCTx1aXRleHQgbmFtZT0iVEhVTUJfSU5GTyIgdmFsdWU9IkR1ci4vVMOtdC4gZGlhcC4iLz4NCgkJPHVpdGV4dCBuYW1lPSJBVFRBQ0hOQU1FX0hFQURJTkciIHZhbHVlPSJOb21icmUgZGUgYXJjaGl2byIvPg0KCQk8dWl0ZXh0IG5hbWU9IkFUVEFDSFNJWkVfSEVBRElORyIgdmFsdWU9IlRhbWHDsW8iLz4NCgkJPHVpdGV4dCBuYW1lPSJTTElERV9OT1RFUyIgdmFsdWU9Ik5vdGFzIGRlIGRpYXBvc2l0aXZhIi8+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DQoJCTx1aXRleHQgbmFtZT0iUVVJWlBPRF9RVUVTQVRNUFRfU1RSIiB2YWx1ZT0iSW50ZW50b3M6ICVuIGRlICV0Ii8+DQoJCTx1aXRleHQgbmFtZT0iUVVJWlBPRF9RVUVTVFlQRV9TVFIiIHZhbHVlPSJUaXBvOiAlcyIvPg0KCQk8dWl0ZXh0IG5hbWU9IlFVSVpQT0RfUVVFU1RZUEVfR1JEIiB2YWx1ZT0iQ29uIHB1bnR1YWNpw7NuIi8+DQoJCTx1aXRleHQgbmFtZT0iUVVJWlBPRF9RVUVTVFlQRV9TVlkiIHZhbHVlPSJFbmN1ZXN0YSIvPg0KCQk8dWl0ZXh0IG5hbWU9IlFVSVpQT0RfUVVJWkFUTVBUX0lORiIgdmFsdWU9IkluZmluaXRvIi8+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g0KDQp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DQoJCTwhLS0gc3Vic3RpdHV0aW9uOiAlbiA9PSBzbGlkZSBudW1iZXIgLS0+DQoJCTx1aXRleHQgbmFtZT0iQk9PS01BUksiIHZhbHVlPSJBZG9iZSBQcmVzZW50ZXI6ICVwIi8+DQoJCTwhLS0gc3Vic3RpdHV0aW9uOiAlcCA9PSBwcmVzZW50YXRpb24gdGl0bGUgLS0+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DQoJCTx1aXRleHQgbmFtZT0iU0NSVUJCQVJTVEFUVVNfUExBWUlORyIgdmFsdWU9IlJlcHJvZHV6aW5kbyIvPg0KCQk8dWl0ZXh0IG5hbWU9IlNDUlVCQkFSU1RBVFVTX05PQVVESU8iIHZhbHVlPSJTZW0gw6F1ZGlvIi8+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DQoJCTx1aXRleHQgbmFtZT0iU0NSVUJCQVJTVEFUVVNfUkVWSUVXUVVJWiIgdmFsdWU9IlJldmlzYW5kbyBxdWVzdGlvbsOhcmlvIi8+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DQoJCTx1aXRleHQgbmFtZT0iVEFCX1FVSVoiIHZhbHVlPSJRdWVzdC4iLz4NCgkJPHVpdGV4dCBuYW1lPSJUQUJfT1VUTElORSIgdmFsdWU9IkVzcXVlbWEiLz4NCgkJPHVpdGV4dCBuYW1lPSJUQUJfVEhVTUIiIHZhbHVlPSJNaW5pIi8+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DQoJCTwhLS1xdWl6IHBvZCBhbmQgbWVzc2FnZSBib3ggdGV4dHMtLT4NCgkJPHVpdGV4dCBuYW1lPSJRVUlaUE9EX1FVSVpfQVRURU1QVCIgdmFsdWU9IlRlbnRhdGl2YSBubyBxdWVzdGlvbsOhcmlvOiIvPg0KCQk8dWl0ZXh0IG5hbWU9IlFVSVpQT0RfUVVJWl9BVFRFTVBUX1ZBTFVFIiB2YWx1ZT0iJW4gZGUgJXQiLz4NCgkJPHVpdGV4dCBuYW1lPSJRVUlaUE9EX1FVSVpfU0NPUkUiIHZhbHVlPSJQb250dWHDp8OjbzoiLz4NCgkJPHVpdGV4dCBuYW1lPSJRVUlaUE9EX1FVSVpfUEFTU1NDT1JFIiB2YWx1ZT0iUG9udHVhw6fDo28gZGUgYXByb3Zhw6fDo286Ii8+DQoJCTx1aXRleHQgbmFtZT0iUVVJWlBPRF9RVUlaX01BWFNDT1JFIiB2YWx1ZT0iUG9udHVhw6fDo28gbcOheGltYToiLz4NCgkJPHVpdGV4dCBuYW1lPSJRVUlaUE9EX1FVRVNBVE1QVF9TVFIiIHZhbHVlPSJUZW50YXRpdmE6ICVuIGRlICV0Ii8+DQoJCTx1aXRleHQgbmFtZT0iUVVJWlBPRF9RVUVTVFlQRV9TVFIiIHZhbHVlPSJUaXBvOiAlcyIvPg0KCQk8dWl0ZXh0IG5hbWU9IlFVSVpQT0RfUVVFU1RZUEVfR1JEIiB2YWx1ZT0iQ2xhc3NpZmljYXTDs3JpYSIvPg0KCQk8dWl0ZXh0IG5hbWU9IlFVSVpQT0RfUVVFU1RZUEVfU1ZZIiB2YWx1ZT0iUGVzcXVpc2EiLz4NCgkJPHVpdGV4dCBuYW1lPSJRVUlaUE9EX1FVSVpBVE1QVF9JTkYiIHZhbHVlPSJJbmZpbml0byIvPg0KCQk8dWl0ZXh0IG5hbWU9IlFVSVpQT0RfUVVFU0FUTVBUX0lORiIgdmFsdWU9IkluZmluaXRvIi8+DQoJCTx1aXRleHQgbmFtZT0iV0FSTklOR01TR19ZRVNTVFJJTkciIHZhbHVlPSJTaW0iLz4NCgkJPHVpdGV4dCBuYW1lPSJXQVJOSU5HTVNHX05PU1RSSU5HIiB2YWx1ZT0iTsOjbyIvPg0KCQk8dWl0ZXh0IG5hbWU9IldBUk5JTkdNU0dfVElUTEVTVFJJTkciIHZhbHVlPSJBbGVydGEgZGUgbmF2ZWdhw6fDo28gZG8gcXVlc3Rpb27DoXJpbyIvPg0KCQk8dWl0ZXh0IG5hbWU9IldBUk5JTkdNU0dfTVNHU1RSSU5HIiB2YWx1ZT0iRXhpc3RlbSBwZXJndW50YXMgcXVlIG7Do28gZm9yYW0gcmVzcG9uZGlkYXMgbmVzdGUgcXVlc3Rpb27DoXJpby4NCg0KQ2xpcXVlIGVtIFNpbSBwYXJhIHNhaXIgZG8gcXVlc3Rpb27DoXJpbyBvdSBlbSBOw6NvIHNlIHF1aXNlciBjb250aW51YXIuIi8+DQoJCTx1aXRleHQgbmFtZT0iSU5GT1JNQVRJT05fSDI2NF9GTEFTSFBMQVlFUiIgdmFsdWU9IkEgdmVyc8OjbyBhdHVhbCBkbyBGbGFzaCBQbGF5ZXIgaW5zdGFsYWRhIG5vIGNvbXB1dGFkb3IgbsOjbyBvZmVyZWNlIHN1cG9ydGUgYSBlc3NlIHbDrWRlby4gQ2xpcXVlIG5hIMOhcmVhIGRvIHbDrWRlbyBwYXJhIGJhaXhhciBhIHZlcnPDo28gbWFpcyByZWNlbnRlIGRv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ciBiYXJyYSBsYXRlcmFsIGFvIHBhcnRpY2lwYW50ZXMiLz4NCgkJPHVpdGV4dCBuYW1lPSJNVVRFIiB2YWx1ZT0iTXVkbyIvPg0KCQk8dWl0ZXh0IG5hbWU9IkRPQ1dSQVBfVElUTEUiIHZhbHVlPSJBbmV4byBkZSBhcnF1aXZvIGRvIFByZXNlbnRlciIvPg0KCQk8dWl0ZXh0IG5hbWU9IkRPQ1dSQVBfTVNHIiB2YWx1ZT0iU2FsdmFyIGVtIE1ldSBjb21wdXRhZG9yIi8+DQoJCTx1aXRleHQgbmFtZT0iRE9DV1JBUF9QUk9NUFQiIHZhbHVlPSJDbGlxdWUgcGFyYSBiYWl4YXIiLz4NCgk8L2xhbmd1YWdlPg0KCTxsYW5ndWFnZSBpZD0iaX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SW50ZXJyb3R0byIvPg0KCQk8dWl0ZXh0IG5hbWU9IlNDUlVCQkFSU1RBVFVTX1BMQVlJTkciIHZhbHVlPSJSaXByb2R1emlvbmUiLz4NCgkJPHVpdGV4dCBuYW1lPSJTQ1JVQkJBUlNUQVRVU19OT0FVRElPIiB2YWx1ZT0iQXVkaW8gaW5hdHQuIi8+DQoJCTx1aXRleHQgbmFtZT0iU0NSVUJCQVJTVEFUVVNfVklEUExBWUlORyIgdmFsdWU9IlZpZGVvIGluIHJpcHJvZHV6aW9uZSIvPg0KCQk8dWl0ZXh0IG5hbWU9IlNDUlVCQkFSU1RBVFVTX0xPQURJTkciIHZhbHVlPSJDYXJpY2FtZW50byIvPg0KCQk8dWl0ZXh0IG5hbWU9IlNDUlVCQkFSU1RBVFVTX0JVRkZFUklORyIgdmFsdWU9IkJ1ZmZlcmluZyIvPg0KCQk8dWl0ZXh0IG5hbWU9IlNDUlVCQkFSU1RBVFVTX1FVRVNUSU9OIiB2YWx1ZT0iUmlzcG9uZGkgYSBkb21hbmRhIi8+DQoJCTx1aXRleHQgbmFtZT0iU0NSVUJCQVJTVEFUVVNfUkVWSUVXUVVJWiIgdmFsdWU9IlJldmlzaW9uZSBkZWwgcXVpeiIvPg0KCQk8IS0tIHN1YnN0aXR1dGlvbjogJW0gPT0gbWludXRlcyByZW1haW5pbmcgLS0+DQoJCTwhLS0gc3Vic3RpdHV0aW9uOiAlcyA9PSBzZWNvbmRzIHJlbWFpbmluZyAtLT4NCgkJPHVpdGV4dCBuYW1lPSJFTEFQU0VEIiB2YWx1ZT0iJW0gTWludXRpICVzIFNlY29uZGkgcmltYW5lbnRpIi8+DQoJCTx1aXRleHQgbmFtZT0iTk9URk9VTkQiIHZhbHVlPSJOZXNzdW4gZWxlbWVudG8gdHJvdmF0byIvPg0KCQk8dWl0ZXh0IG5hbWU9IkFUVEFDSE1FTlRTIiB2YWx1ZT0iQWxsZWdhdGk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LiIvPg0KCQk8dWl0ZXh0IG5hbWU9IlRBQl9RVUlaIiB2YWx1ZT0iUXVpeiIvPg0KCQk8dWl0ZXh0IG5hbWU9IlRBQl9PVVRMSU5FIiB2YWx1ZT0iU3RydXR0dXJhIi8+DQoJCTx1aXRleHQgbmFtZT0iVEFCX1RIVU1CIiB2YWx1ZT0iTWluaWF0dXJlIi8+DQoJCTx1aXRleHQgbmFtZT0iVEFCX05PVEVTIiB2YWx1ZT0iTm90ZSIvPg0KCQk8dWl0ZXh0IG5hbWU9IlRBQl9TRUFSQ0giIHZhbHVlPSJDZXJjYSIvPg0KCQk8dWl0ZXh0IG5hbWU9IlNMSURFX0hFQURJTkciIHZhbHVlPSJUaXRvbG8gZGlhcG9zaXRpdmEiLz4NCgkJPHVpdGV4dCBuYW1lPSJEVVJBVElPTl9IRUFESU5HIiB2YWx1ZT0iRHVyYXRhIi8+DQoJCTx1aXRleHQgbmFtZT0iU0VBUkNIX0hFQURJTkciIHZhbHVlPSJDZXJjYSB0ZXN0bzoiLz4NCgkJPHVpdGV4dCBuYW1lPSJUSFVNQl9IRUFESU5HIiB2YWx1ZT0iRGlhcG9zaXRpdmEiLz4NCgkJPHVpdGV4dCBuYW1lPSJUSFVNQl9JTkZPIiB2YWx1ZT0iVGl0b2xvL1RlbXBvIi8+DQoJCTx1aXRleHQgbmFtZT0iQVRUQUNITkFNRV9IRUFESU5HIiB2YWx1ZT0iTm9tZSBmaWxlIi8+DQoJCTx1aXRleHQgbmFtZT0iQVRUQUNIU0laRV9IRUFESU5HIiB2YWx1ZT0iRGltZW5zaW9uZSIvPg0KCQk8dWl0ZXh0IG5hbWU9IlNMSURFX05PVEVTIiB2YWx1ZT0iTm90ZSBkaWFwb3NpdGl2YSIvPg0KCQk8IS0tcXVpeiBwb2QgYW5kIG1lc3NhZ2UgYm94IHRleHRzLS0+DQoJCTx1aXRleHQgbmFtZT0iUVVJWlBPRF9RVUlaX0FUVEVNUFQiIHZhbHVlPSJUZW50YXRpdm8gcXVpejoiLz4NCgkJPHVpdGV4dCBuYW1lPSJRVUlaUE9EX1FVSVpfQVRURU1QVF9WQUxVRSIgdmFsdWU9IiVuIGRpICV0Ii8+DQoJCTx1aXRleHQgbmFtZT0iUVVJWlBPRF9RVUlaX1NDT1JFIiB2YWx1ZT0iUHVudGVnZ2lvOiIvPg0KCQk8dWl0ZXh0IG5hbWU9IlFVSVpQT0RfUVVJWl9QQVNTU0NPUkUiIHZhbHVlPSJQdW50ZWdnaW8gbWluaW1vOiIvPg0KCQk8dWl0ZXh0IG5hbWU9IlFVSVpQT0RfUVVJWl9NQVhTQ09SRSIgdmFsdWU9IlB1bnRlZ2dpbyBtYXNzaW1vOiIvPg0KCQk8dWl0ZXh0IG5hbWU9IlFVSVpQT0RfUVVFU0FUTVBUX1NUUiIgdmFsdWU9IlRlbnRhdGl2bzogJW4gZGkgJXQiLz4NCgkJPHVpdGV4dCBuYW1lPSJRVUlaUE9EX1FVRVNUWVBFX1NUUiIgdmFsdWU9IlRpcG86ICVzIi8+DQoJCTx1aXRleHQgbmFtZT0iUVVJWlBPRF9RVUVTVFlQRV9HUkQiIHZhbHVlPSJDb24gdmFsdXRhemlvbmUiLz4NCgkJPHVpdGV4dCBuYW1lPSJRVUlaUE9EX1FVRVNUWVBFX1NWWSIgdmFsdWU9IkluZGFnaW5lIi8+DQoJCTx1aXRleHQgbmFtZT0iUVVJWlBPRF9RVUlaQVRNUFRfSU5GIiB2YWx1ZT0iSW5maW5pdGkiLz4NCgkJPHVpdGV4dCBuYW1lPSJRVUlaUE9EX1FVRVNBVE1QVF9JTkYiIHZhbHVlPSJJbmZpbml0aSIvPg0KCQk8dWl0ZXh0IG5hbWU9IldBUk5JTkdNU0dfWUVTU1RSSU5HIiB2YWx1ZT0iU8OsIi8+DQoJCTx1aXRleHQgbmFtZT0iV0FSTklOR01TR19OT1NUUklORyIgdmFsdWU9Ik5vIi8+DQoJCTx1aXRleHQgbmFtZT0iV0FSTklOR01TR19USVRMRVNUUklORyIgdmFsdWU9IkF2dmVydGVuemEgbmF2aWdhemlvbmUgcXVpeiIvPg0KCQk8dWl0ZXh0IG5hbWU9IldBUk5JTkdNU0dfTVNHU1RSSU5HIiB2YWx1ZT0iT2Njb3JyZSBhbmNvcmEgcmlzcG9uZGVyZSBhZCBhbGN1bmUgZG9tYW5kZSBkZWwgcXVpei4NCg0KU2UgZmF0ZSBjbGljIHN1IFPDrCwgdXNjaXJldGUgZGFsIHF1aXouIEZhdGUgY2xpYyBzdSBObyBwZXIgY29udGludWFyZSBpbCBxdWl6LiIvPg0KCQk8dWl0ZXh0IG5hbWU9IklORk9STUFUSU9OX0gyNjRfRkxBU0hQTEFZRVIiIHZhbHVlPSJMYSB2ZXJzaW9uZSBkaSBGbGFzaCBQbGF5ZXIgYXR0dWFsbWVudGUgaW5zdGFsbGF0YSBub24gc3VwcG9ydGEgcXVlc3RvIHZpZGVvLiBGYXRlIGNsaWMgc3VsbCdhcmVhIGRlbCB2aWRlbyBwZXIgc2NhcmljYXJlIGwndWx0aW1hIHZlcnNpb25lIGR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IGJhcnJhIGxhdGVyYWxlIGFpIHBhcnRlY2lwYW50aSIvPg0KCQk8dWl0ZXh0IG5hbWU9Ik1VVEUiIHZhbHVlPSJEaXNhdHRpdmEgYXVkaW8iLz4NCgkJPHVpdGV4dCBuYW1lPSJET0NXUkFQX1RJVExFIiB2YWx1ZT0iQWxsZWdhdG8gZmlsZSBQcmVzZW50ZXIiLz4NCgkJPHVpdGV4dCBuYW1lPSJET0NXUkFQX01TRyIgdmFsdWU9IlNhbHZhIGluIFJpc29yc2UgZGVsIGNvbXB1dGVyIi8+DQoJCTx1aXRleHQgbmFtZT0iRE9DV1JBUF9QUk9NUFQiIHZhbHVlPSJDbGljIHBlciBzY2FyaWNhcmUiLz4NCgk8L2xhbmd1YWdlPg0KCTxsYW5ndWFnZSBpZD0ibmw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ICVuIi8+DQoJCTwhLS0gc3Vic3RpdHV0aW9uOiAlbiA9PSBzbGlkZSBudW1iZXIgLS0+DQoJCTwhLS0gc3Vic3RpdHV0aW9uOiAldCA9PSB0b3RhbCBzbGlkZSBjb3VudCAtLT4NCgkJPHVpdGV4dCBuYW1lPSJTQ1JVQkJBUlNUQVRVU19TTElERUlORk8iIHZhbHVlPSJEaWEgJW4gLyAldCB8ICIvPg0KCQk8dWl0ZXh0IG5hbWU9IlNDUlVCQkFSU1RBVFVTX1NUT1BQRUQiIHZhbHVlPSJHZXN0b3B0Ii8+DQoJCTx1aXRleHQgbmFtZT0iU0NSVUJCQVJTVEFUVVNfUExBWUlORyIgdmFsdWU9IkFmc3BlbGVuIi8+DQoJCTx1aXRleHQgbmFtZT0iU0NSVUJCQVJTVEFUVVNfTk9BVURJTyIgdmFsdWU9IkdlZW4gYXVkaW8iLz4NCgkJPHVpdGV4dCBuYW1lPSJTQ1JVQkJBUlNUQVRVU19WSURQTEFZSU5HIiB2YWx1ZT0iVmlkZW8gYWZzcGVsZW4iLz4NCgkJPHVpdGV4dCBuYW1lPSJTQ1JVQkJBUlNUQVRVU19MT0FESU5HIiB2YWx1ZT0iTGFkZW4iLz4NCgkJPHVpdGV4dCBuYW1lPSJTQ1JVQkJBUlNUQVRVU19CVUZGRVJJTkciIHZhbHVlPSJCdWZmZXJlbiIvPg0KCQk8dWl0ZXh0IG5hbWU9IlNDUlVCQkFSU1RBVFVTX1FVRVNUSU9OIiB2YWx1ZT0iVnJhYWcgbWV0IGFudHdvb3JkIi8+DQoJCTx1aXRleHQgbmFtZT0iU0NSVUJCQVJTVEFUVVNfUkVWSUVXUVVJWiIgdmFsdWU9IlF1aXogY29udHJvbGVyZW4iLz4NCgkJPCEtLSBzdWJzdGl0dXRpb246ICVtID09IG1pbnV0ZXMgcmVtYWluaW5nIC0tPg0KCQk8IS0tIHN1YnN0aXR1dGlvbjogJXMgPT0gc2Vjb25kcyByZW1haW5pbmcgLS0+DQoJCTx1aXRleHQgbmFtZT0iRUxBUFNFRCIgdmFsdWU9IkVyIHJlc3RlcmVuICVtIG1pbnV0ZW4gJXMgc2Vjb25kZW4iLz4NCgkJPHVpdGV4dCBuYW1lPSJOT1RGT1VORCIgdmFsdWU9Ik5pZXRzIGdldm9uZGVuIi8+DQoJCTx1aXRleHQgbmFtZT0iQVRUQUNITUVOVFMiIHZhbHVlPSJCaWpsYWdlbiIvPg0KCQk8IS0tIHN1YnN0aXR1dGlvbjogJXAgPT0gY3VycmVudCBzcGVha2VyJ3MgdGl0bGUgLS0+DQoJCTx1aXRleHQgbmFtZT0iQklPV0lOX1RJVExFIiB2YWx1ZT0iQmlvZ3JhZmllOiAlcCIvPg0KCQk8dWl0ZXh0IG5hbWU9IkJJT0JUTl9USVRMRSIgdmFsdWU9IkJpb2dyYWZpZSIvPg0KCQk8dWl0ZXh0IG5hbWU9IkRJVklERVJCVE5fVElUTEUiIHZhbHVlPSJ8Ii8+DQoJCTx1aXRleHQgbmFtZT0iQ09OVEFDVEJUTl9USVRMRSIgdmFsdWU9IkNvbnRhY3QiLz4NCgkJPHVpdGV4dCBuYW1lPSJUQUJfUVVJWiIgdmFsdWU9IlF1aXoiLz4NCgkJPHVpdGV4dCBuYW1lPSJUQUJfT1VUTElORSIgdmFsdWU9Ik92ZXJ6aWNodCIvPg0KCQk8dWl0ZXh0IG5hbWU9IlRBQl9USFVNQiIgdmFsdWU9Ik1pbmlhdHV1ciIvPg0KCQk8dWl0ZXh0IG5hbWU9IlRBQl9OT1RFUyIgdmFsdWU9Ik5vdGl0aWVzIi8+DQoJCTx1aXRleHQgbmFtZT0iVEFCX1NFQVJDSCIgdmFsdWU9IlpvZWtlbiIvPg0KCQk8dWl0ZXh0IG5hbWU9IlNMSURFX0hFQURJTkciIHZhbHVlPSJUaXRlbCB2YW4gZGlhIi8+DQoJCTx1aXRleHQgbmFtZT0iRFVSQVRJT05fSEVBRElORyIgdmFsdWU9IkR1dXIiLz4NCgkJPHVpdGV4dCBuYW1lPSJTRUFSQ0hfSEVBRElORyIgdmFsdWU9IlpvZWtlbiBuYWFyIHRla3N0OiIvPg0KCQk8dWl0ZXh0IG5hbWU9IlRIVU1CX0hFQURJTkciIHZhbHVlPSJEaWEiLz4NCgkJPHVpdGV4dCBuYW1lPSJUSFVNQl9JTkZPIiB2YWx1ZT0iVGl0ZWwvZHV1ciB2YW4gZGlhIi8+DQoJCTx1aXRleHQgbmFtZT0iQVRUQUNITkFNRV9IRUFESU5HIiB2YWx1ZT0iQmVzdGFuZHNuYWFtIi8+DQoJCTx1aXRleHQgbmFtZT0iQVRUQUNIU0laRV9IRUFESU5HIiB2YWx1ZT0iR3Jvb3R0ZSIvPg0KCQk8dWl0ZXh0IG5hbWU9IlNMSURFX05PVEVTIiB2YWx1ZT0iRGlhbm90aXRpZXM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DQoJCTx1aXRleHQgbmFtZT0iUVVJWlBPRF9RVUlaX01BWFNDT1JFIiB2YWx1ZT0iTWF4aW1hYWwgaGFhbGJhcmUgc2NvcmU6Ii8+DQoJCTx1aXRleHQgbmFtZT0iUVVJWlBPRF9RVUVTQVRNUFRfU1RSIiB2YWx1ZT0iUG9naW5nOiAlbiB2YW4gJXQiLz4NCgkJPHVpdGV4dCBuYW1lPSJRVUlaUE9EX1FVRVNUWVBFX1NUUiIgdmFsdWU9IlR5cGU6ICVzIi8+DQoJCTx1aXRleHQgbmFtZT0iUVVJWlBPRF9RVUVTVFlQRV9HUkQiIHZhbHVlPSJUZWx0IHZvb3Igc2NvcmUiLz4NCgkJPHVpdGV4dCBuYW1lPSJRVUlaUE9EX1FVRVNUWVBFX1NWWSIgdmFsdWU9IkVucXXDqnRlIi8+DQoJCTx1aXRleHQgbmFtZT0iUVVJWlBPRF9RVUlaQVRNUFRfSU5GIiB2YWx1ZT0iT25iZXBlcmt0Ii8+DQoJCTx1aXRleHQgbmFtZT0iUVVJWlBPRF9RVUVTQVRNUFRfSU5GIiB2YWx1ZT0iT25iZXBlcmt0Ii8+DQoJCTx1aXRleHQgbmFtZT0iV0FSTklOR01TR19ZRVNTVFJJTkciIHZhbHVlPSJKYSIvPg0KCQk8dWl0ZXh0IG5hbWU9IldBUk5JTkdNU0dfTk9TVFJJTkciIHZhbHVlPSJOZWUiLz4NCgkJPHVpdGV4dCBuYW1lPSJXQVJOSU5HTVNHX1RJVExFU1RSSU5HIiB2YWx1ZT0iV2FhcnNjaHV3aW5nIG1ldCBiZXRyZWtraW5nIHRvdCBxdWl6bmF2aWdhdGllIi8+DQoJCTx1aXRleHQgbmFtZT0iV0FSTklOR01TR19NU0dTVFJJTkciIHZhbHVlPSJVIGhlYnQgbmlldCBhbGxlIHZyYWdlbiBpbiBkZXplIHF1aXogYmVhbnR3b29yZC4NCg0K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aaWpwYW5lZWwgYWFuIGRlZWxuZW1lcnMgd2VlcmdldmVuIi8+DQoJCTx1aXRleHQgbmFtZT0iTVVURSIgdmFsdWU9IkRlbXBlbiIvPg0KCQk8dWl0ZXh0IG5hbWU9IkRPQ1dSQVBfVElUTEUiIHZhbHVlPSJQcmVzZW50ZXItYmVzdGFuZHNiaWpsYWdlIi8+DQoJCTx1aXRleHQgbmFtZT0iRE9DV1JBUF9NU0ciIHZhbHVlPSJPcHNsYWFuIGluIERlemUgY29tcHV0ZXIiLz4NCgkJPHVpdGV4dCBuYW1lPSJET0NXUkFQX1BST01QVCIgdmFsdWU9IktsaWsgb20gdGUgZG93bmxvYWRlbiIvPg0KCTwvbGFuZ3VhZ2U+DQoJPGxhbmd1YWdlIGlkPSJjbiI+DQoJCTwhLS0gZm9ybWF0IGZvciB1aWZvbnQgdmFsdWUgaXMgImZvbnQsc2l6ZSxpc2JvbGQsaXNpdGFsaWMsaXNzaGFkb3dlZCIgLS0+DQoJCTx1aWZvbnQgbmFtZT0iRk9OVF9RVUlaWklORyIgdmFsdWU9IuWui+S9ky0xODAzMCwxMCxmYWxzZSxmYWxzZSxmYWxzZSIvPg0KCQk8dWlmb250IG5hbWU9IkZPTlRfU0NSVUJTVEFUVVMiIHZhbHVlPSLlrovkvZMtMTgwMzAsMTAsdHJ1ZSxmYWxzZSx0cnVlIi8+DQoJCTx1aWZvbnQgbmFtZT0iRk9OVF9TQ1JVQlRJTUUiIHZhbHVlPSLlrovkvZMtMTgwMzAsMTAsZmFsc2UsZmFsc2UsdHJ1ZSIvPg0KCQk8dWlmb250IG5hbWU9IkZPTlRfRUxBUFNFRFRJTUUiIHZhbHVlPSLlrovkvZMtMTgwMzAsMTAsdHJ1ZSxmYWxzZSx0cnVlIi8+DQoJCTx1aWZvbnQgbmFtZT0iRk9OVF9VVElMU01FTlUiIHZhbHVlPSLlrovkvZMtMTgwMzAsMTAsdHJ1ZSxmYWxzZSxmYWxzZSIvPg0KCQk8dWlmb250IG5hbWU9IkZPTlRfVEFCUyIgdmFsdWU9IuWui+S9ky0xODAzMCwxNCx0cnVlLGZhbHNlLHRydWUiLz4NCgkJPHVpZm9udCBuYW1lPSJGT05UX1BSRVNFTlRBVElPTk5BTUUiIHZhbHVlPSLlrovkvZMtMTgwMzAsMTQsZmFsc2UsZmFsc2UsdHJ1ZSIvPg0KCQk8dWlmb250IG5hbWU9IkZPTlRfUFJFU0VOVEVSTkFNRSIgdmFsdWU9IuWui+S9ky0xODAzMCwxNCx0cnVlLGZhbHNlLHRydWUiLz4NCgkJPHVpZm9udCBuYW1lPSJGT05UX1BSRVNFTlRFUlRJVExFIiB2YWx1ZT0i5a6L5L2TLTE4MDMwLDEzLGZhbHNlLGZhbHNlLHRydWUiLz4NCgkJPHVpZm9udCBuYW1lPSJGT05UX0JJT0JUTiIgdmFsdWU9IuWui+S9ky0xODAzMCwxMCxmYWxzZSxmYWxzZSx0cnVlIi8+DQoJCTx1aWZvbnQgbmFtZT0iRk9OVF9OT1RFUyIgdmFsdWU9IuWui+S9ky0xODAzMCwxMixmYWxzZSxmYWxzZSxmYWxzZSIvPg0KCQk8dWlmb250IG5hbWU9IkZPTlRfT1VUTElORSIgdmFsdWU9IuWui+S9ky0xODAzMCwxMixmYWxzZSxmYWxzZSx0cnVlIi8+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DQoJCTx1aWZvbnQgbmFtZT0iRk9OVF9MSVNUSEVBRElORyIgdmFsdWU9IuWui+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S9ky0xODAzMCwxMix0cnVlLGZhbHNlLHRydWUiLz4NCgkJPHVpZm9udCBuYW1lPSJGT05UX01TR0JPWF9NU0ciIHZhbHVlPSLlrovkvZMtMTgwMzAsMTIsZmFsc2UsZmFsc2UsdHJ1ZSIvPg0KCQk8dWlmb250IG5hbWU9IkZPTlRfTVNHQk9YX09QVElPTlMiIHZhbHVlPSLlrovkvZMtMTgwMzAsMTAsdHJ1ZSxmYWxzZSx0cnVlIi8+DQoJCTx1aWZvbnQgbmFtZT0iRk9OVF9RVUlaUE9EX1FVSVpfVElUTEUiIHZhbHVlPSLlrovkvZMtMTgwMzAsMTIsdHJ1ZSxmYWxzZSx0cnVlIi8+DQoJCTx1aWZvbnQgbmFtZT0iRk9OVF9RVUlaUE9EX1FVSVpfQVRURU1QVCIgdmFsdWU9IuWui+S9ky0xODAzMCwxMCxmYWxzZSxmYWxzZSx0cnVlIi8+DQoJCTx1aWZvbnQgbmFtZT0iRk9OVF9RVUlaUE9EX1FVSVpfQVRURU1QVF9WQUxVRSIgdmFsdWU9IuWui+S9ky0xODAzMCwxMCx0cnVlLGZhbHNlLHRydWUiLz4NCgkJPHVpZm9udCBuYW1lPSJGT05UX1FVSVpQT0RfUVVFU1RJT05fU0NPUkUiIHZhbHVlPSLlrovkvZMtMTgwMzAsMTAsZmFsc2UsZmFsc2UsdHJ1ZSIvPg0KCQk8dWlmb250IG5hbWU9IkZPTlRfUVVJWlBPRF9RVUVTVElPTl9TQ09SRV9WQUxVRSIgdmFsdWU9IuWui+S9ky0xODAzMCwxMCx0cnVlLGZhbHNlLHRydWUiLz4NCgkJPHVpZm9udCBuYW1lPSJGT05UX1FVSVpQT0RfUVVFU1RJT05fQVRURU1QVCIgdmFsdWU9IuWui+S9ky0xODAzMCwxMCxmYWxzZSxmYWxzZSx0cnVlIi8+DQoJCTx1aWZvbnQgbmFtZT0iRk9OVF9RVUlaUE9EX1FVRVNUSU9OX0FUVEVNUFRfVkFMVUUiIHZhbHVlPSLlrovkvZMtMTgwMzAsMTAsdHJ1ZSxmYWxzZSx0cnVlIi8+DQoJCTx1aWZvbnQgbmFtZT0iRk9OVF9RVUlaUE9EX1FVRVNUSU9OX1RBRyIgdmFsdWU9IuWui+S9ky0xODAzMCwxMix0cnVlLGZhbHNlLHRydWUiLz4NCgkJPHVpZm9udCBuYW1lPSJGT05UX1FVSVpQT0RfUVVJWl9RVUVTVElPTl9DT1VOVCIgdmFsdWU9IuWui+S9ky0xODAzMCwxMCxmYWxzZSxmYWxzZSx0cnVlIi8+DQoJCTx1aWZvbnQgbmFtZT0iRk9OVF9RVUlaUE9EX1FVSVpfUVVFU1RJT05fQ09VTlRfVkFMVUUiIHZhbHVlPSLlrovkvZMtMTgwMzAsMTAsdHJ1ZSxmYWxzZSx0cnVlIi8+DQoJCTx1aWZvbnQgbmFtZT0iRk9OVF9RVUlaUE9EX1FVSVpfUVVFU1RJT05fQVRURU1QVEVEIiB2YWx1ZT0i5a6L5L2TLTE4MDMwLDEwLGZhbHNlLGZhbHNlLHRydWUiLz4NCgkJPHVpZm9udCBuYW1lPSJGT05UX1FVSVpQT0RfUVVJWl9RVUVTVElPTl9BVFRFTVBURURfVkFMVUUiIHZhbHVlPSLlrovkvZMtMTgwMzAsMTAsdHJ1ZSxmYWxzZSx0cnVlIi8+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S9ky0xODAzMCwxMCx0cnVlLGZhbHNlLHRydWUiLz4NCgkJPHVpZm9udCBuYW1lPSJGT05UX1FVSVpQT0RfUVVJWl9NQVhTQ09SRSIgdmFsdWU9IuWui+S9ky0xODAzMCwxMCxmYWxzZSxmYWxzZSx0cnVlIi8+DQoJCTx1aWZvbnQgbmFtZT0iRk9OVF9RVUlaUE9EX1FVSVpfTUFYU0NPUkVfVkFMVUUiIHZhbHVlPSLlrovkvZMtMTgwMzAsMTAsdHJ1ZSxmYWxzZSx0cnVlIi8+DQoJCTx1aWZvbnQgbmFtZT0iRk9OVF9RVUlaUE9EX1FVSVpfUEFTU1NDT1JFIiB2YWx1ZT0i5a6L5L2TLTE4MDMwLDEwLGZhbHNlLGZhbHNlLHRydWUiLz4NCgkJPHVpZm9udCBuYW1lPSJGT05UX1FVSVpQT0RfUVVJWl9QQVNTU0NPUkVfVkFMVUUiIHZhbHVlPSLlrovkvZMtMTgwMzAsMTAsdHJ1ZSxmYWxzZSx0cnVlIi8+DQoJCTwhLS0gdWl0ZXh0IC0tPg0KCQk8IS0tIHN1YnN0aXR1dGlvbjogJW4gPT0gc2xpZGUgbnVtYmVyIC0tPg0KCQk8dWl0ZXh0IG5hbWU9IlVOTkFNRURTTElERVRJVExFIiB2YWx1ZT0i5bm754Gv54mHICVuIi8+DQoJCTwhLS0gc3Vic3RpdHV0aW9uOiAlbiA9PSBzbGlkZSBudW1iZXIgLS0+DQoJCTwhLS0gc3Vic3RpdHV0aW9uOiAldCA9PSB0b3RhbCBzbGlkZSBjb3VudCAtLT4NCgkJPHVpdGV4dCBuYW1lPSJTQ1JVQkJBUlNUQVRVU19TTElERUlORk8iIHZhbHVlPSLlubvnga/niYcgJW4gLyAldCB8ICIvPg0KCQk8dWl0ZXh0IG5hbWU9IlNDUlVCQkFSU1RBVFVTX1NUT1BQRUQiIHZhbHVlPSLlt7LlgZzmraIiLz4NCgkJPHVpdGV4dCBuYW1lPSJTQ1JVQkJBUlNUQVRVU19QTEFZSU5HIiB2YWx1ZT0i5q2j5Zyo5pKt5pS+Ii8+DQoJCTx1aXRleHQgbmFtZT0iU0NSVUJCQVJTVEFUVVNfTk9BVURJTyIgdmFsdWU9IuaXoOmfs+mikSIvPg0KCQk8dWl0ZXh0IG5hbWU9IlNDUlVCQkFSU1RBVFVTX1ZJRFBMQVlJTkciIHZhbHVlPSLop4bpopHmkq3mlL4iLz4NCgkJPHVpdGV4dCBuYW1lPSJTQ1JVQkJBUlNUQVRVU19MT0FESU5HIiB2YWx1ZT0i5q2j5Zyo6L295YWlIi8+DQoJCTx1aXRleHQgbmFtZT0iU0NSVUJCQVJTVEFUVVNfQlVGRkVSSU5HIiB2YWx1ZT0i5q2j5Zyo6L+b6KGM57yT5Yay5aSE55CGIi8+DQoJCTx1aXRleHQgbmFtZT0iU0NSVUJCQVJTVEFUVVNfUVVFU1RJT04iIHZhbHVlPSLlm57nrZTpl67popgiLz4NCgkJPHVpdGV4dCBuYW1lPSJTQ1JVQkJBUlNUQVRVU19SRVZJRVdRVUlaIiB2YWx1ZT0i5q2j5Zyo5a6h6ZiF5rWL6aqMIi8+DQoJCTwhLS0gc3Vic3RpdHV0aW9uOiAlbSA9PSBtaW51dGVzIHJlbWFpbmluZyAtLT4NCgkJPCEtLSBzdWJzdGl0dXRpb246ICVzID09IHNlY29uZHMgcmVtYWluaW5nIC0tPg0KCQk8dWl0ZXh0IG5hbWU9IkVMQVBTRUQiIHZhbHVlPSLliankvZkgJW0g5YiG6ZKfICVzIOenkiIvPg0KCQk8dWl0ZXh0IG5hbWU9Ik5PVEZPVU5EIiB2YWx1ZT0i5pyq5om+5Yiw5Lu75L2V5YaF5a65Ii8+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mqjCIvPg0KCQk8dWl0ZXh0IG5hbWU9IlRBQl9PVVRMSU5FIiB2YWx1ZT0i5aSn57qyIi8+DQoJCTx1aXRleHQgbmFtZT0iVEFCX1RIVU1CIiB2YWx1ZT0i57yp55Wl5Zu+Ii8+DQoJCTx1aXRleHQgbmFtZT0iVEFCX05PVEVTIiB2YWx1ZT0i5aSH5rOoIi8+DQoJCTx1aXRleHQgbmFtZT0iVEFCX1NFQVJDSCIgdmFsdWU9IuaQnOe0oiIvPg0KCQk8dWl0ZXh0IG5hbWU9IlNMSURFX0hFQURJTkciIHZhbHVlPSLlubvnga/niYfmoIfpopgiLz4NCgkJPHVpdGV4dCBuYW1lPSJEVVJBVElPTl9IRUFESU5HIiB2YWx1ZT0i5oyB57ut5pe26Ze0Ii8+DQoJCTx1aXRleHQgbmFtZT0iU0VBUkNIX0hFQURJTkciIHZhbHVlPSLmkJzntKLmlofmnKw6Ii8+DQoJCTx1aXRleHQgbmFtZT0iVEhVTUJfSEVBRElORyIgdmFsdWU9IuW5u+eBr+eJhyIvPg0KCQk8dWl0ZXh0IG5hbWU9IlRIVU1CX0lORk8iIHZhbHVlPSLlubvnga/niYfmoIfpopgv5oyB57ut5pe26Ze0Ii8+DQoJCTx1aXRleHQgbmFtZT0iQVRUQUNITkFNRV9IRUFESU5HIiB2YWx1ZT0i5paH5Lu25ZCNIi8+DQoJCTx1aXRleHQgbmFtZT0iQVRUQUNIU0laRV9IRUFESU5HIiB2YWx1ZT0i5aSn5bCPIi8+DQoJCTx1aXRleHQgbmFtZT0iU0xJREVfTk9URVMiIHZhbHVlPSLlubvnga/niYflpIfms6giLz4NCgkJPCEtLXF1aXogcG9kIGFuZCBtZXNzYWdlIGJveCB0ZXh0cy0tPg0KCQk8dWl0ZXh0IG5hbWU9IlFVSVpQT0RfUVVJWl9BVFRFTVBUIiB2YWx1ZT0i5rWL6aqM5bCd6K+V5qyh5pWwOiIvPg0KCQk8dWl0ZXh0IG5hbWU9IlFVSVpQT0RfUVVJWl9BVFRFTVBUX1ZBTFVFIiB2YWx1ZT0i56ysICVuIOasoe+8jOWFsSAldCDmrKEiLz4NCgkJPHVpdGV4dCBuYW1lPSJRVUlaUE9EX1FVSVpfU0NPUkUiIHZhbHVlPSLlvpfliIY6Ii8+DQoJCTx1aXRleHQgbmFtZT0iUVVJWlBPRF9RVUlaX1BBU1NTQ09SRSIgdmFsdWU9IuWPiuagvOWIhuaVsDoiLz4NCgkJPHVpdGV4dCBuYW1lPSJRVUlaUE9EX1FVSVpfTUFYU0NPUkUiIHZhbHVlPSLmnIDpq5jliIbmlbA6Ii8+DQoJCTx1aXRleHQgbmFtZT0iUVVJWlBPRF9RVUVTQVRNUFRfU1RSIiB2YWx1ZT0i5bCd6K+V5qyh5pWwOiDnrKwgJW4g5qyh77yM5YWxICV0IOasoSIvPg0KCQk8dWl0ZXh0IG5hbWU9IlFVSVpQT0RfUVVFU1RZUEVfU1RSIiB2YWx1ZT0i57G75Z6LOiAlcyIvPg0KCQk8dWl0ZXh0IG5hbWU9IlFVSVpQT0RfUVVFU1RZUEVfR1JEIiB2YWx1ZT0i6K+E57qnIi8+DQoJCTx1aXRleHQgbmFtZT0iUVVJWlBPRF9RVUVTVFlQRV9TVlkiIHZhbHVlPSLosIPmn6UiLz4NCgkJPHVpdGV4dCBuYW1lPSJRVUlaUE9EX1FVSVpBVE1QVF9JTkYiIHZhbHVlPSLml6DpmZAiLz4NCgkJPHVpdGV4dCBuYW1lPSJRVUlaUE9EX1FVRVNBVE1QVF9JTkYiIHZhbHVlPSLml6DpmZAiLz4NCgkJPHVpdGV4dCBuYW1lPSJXQVJOSU5HTVNHX1lFU1NUUklORyIgdmFsdWU9IuaYryIvPg0KCQk8dWl0ZXh0IG5hbWU9IldBUk5JTkdNU0dfTk9TVFJJTkciIHZhbHVlPSLlkKYiLz4NCgkJPHVpdGV4dCBuYW1lPSJXQVJOSU5HTVNHX1RJVExFU1RSSU5HIiB2YWx1ZT0i5rWL6aqM5a+86Iiq6K2m5ZGKIi8+DQoJCTx1aXRleHQgbmFtZT0iV0FSTklOR01TR19NU0dTVFJJTkciIHZhbHVlPSLmraTmtYvpqozkuK3mnInmnKrlsJ3or5XkvZznrZTnmoTpl67popjjgIINCg0K5Y2V5Ye74oCc5piv4oCd6YCA5Ye65q2k5rWL6aqM44CC5Y2V5Ye74oCc5ZCm4oCd57un57ut5rWL6aqM44CCIi8+DQoJCTx1aXRleHQgbmFtZT0iSU5GT1JNQVRJT05fSDI2NF9GTEFTSFBMQVlFUiIgdmFsdWU9IuW9k+WJjeWuieijheWcqOaCqOeahOiuoeeul+acuuS4iueahCBGbGFzaCBQbGF5ZXIg54mI5pys5LiN5pSv5oyB6K+l6KeG6aKR44CC5Y2V5Ye76KeG6aKR5Yy65Z+f5LiL6L295pyA5paw54mI5pys55qEIEZsYXNoIFBsYXllcu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lkJHlj4LliqDogIXmmL7npLrmj5DopoHmoI8iLz4NCgkJPHVpdGV4dCBuYW1lPSJNVVRFIiB2YWx1ZT0i6Z2Z6Z+zIi8+DQoJCTx1aXRleHQgbmFtZT0iRE9DV1JBUF9USVRMRSIgdmFsdWU9IlByZXNlbnRlciDmlofku7bpmYTku7YiLz4NCgkJPHVpdGV4dCBuYW1lPSJET0NXUkFQX01TRyIgdmFsdWU9IuS/neWtmOWIsOaIkeeahOiuoeeul+acuiIvPg0KCQk8dWl0ZXh0IG5hbWU9IkRPQ1dSQVBfUFJPTVBUIiB2YWx1ZT0i5Y2V5Ye75Lul5LiL6L29Ii8+DQoJPC9sYW5ndWFnZT4NCgk8bGFuZ3VhZ2UgaWQ9InRy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YXl0ICVuIi8+DQoJCTwhLS0gc3Vic3RpdHV0aW9uOiAlbiA9PSBzbGlkZSBudW1iZXIgLS0+DQoJCTwhLS0gc3Vic3RpdHV0aW9uOiAldCA9PSB0b3RhbCBzbGlkZSBjb3VudCAtLT4NCgkJPHVpdGV4dCBuYW1lPSJTQ1JVQkJBUlNUQVRVU19TTElERUlORk8iIHZhbHVlPSJTbGF5dCAlbiAvICV0IHwgIi8+DQoJCTx1aXRleHQgbmFtZT0iU0NSVUJCQVJTVEFUVVNfU1RPUFBFRCIgdmFsdWU9IkR1cmR1cnVsZHUiLz4NCgkJPHVpdGV4dCBuYW1lPSJTQ1JVQkJBUlNUQVRVU19QTEFZSU5HIiB2YWx1ZT0iT3luYXTEsWzEsXlvciIvPg0KCQk8dWl0ZXh0IG5hbWU9IlNDUlVCQkFSU1RBVFVTX05PQVVESU8iIHZhbHVlPSJTZXMgWW9rIi8+DQoJCTx1aXRleHQgbmFtZT0iU0NSVUJCQVJTVEFUVVNfVklEUExBWUlORyIgdmFsdWU9IlZpZGVvIE95bmF0xLFsxLF5b3IiLz4NCgkJPHVpdGV4dCBuYW1lPSJTQ1JVQkJBUlNUQVRVU19MT0FESU5HIiB2YWx1ZT0iWcO8a2xlbml5b3IiLz4NCgkJPHVpdGV4dCBuYW1lPSJTQ1JVQkJBUlNUQVRVU19CVUZGRVJJTkciIHZhbHVlPSJBcmFiZWxsZcSfZSBBbMSxbsSxeW9yIi8+DQoJCTx1aXRleHQgbmFtZT0iU0NSVUJCQVJTVEFUVVNfUVVFU1RJT04iIHZhbHVlPSJTb3J1eXUgWWFuxLF0bGEiLz4NCgkJPHVpdGV4dCBuYW1lPSJTQ1JVQkJBUlNUQVRVU19SRVZJRVdRVUlaIiB2YWx1ZT0iU8SxbmF2IMSwbmNlbGVuaXlvciIvPg0KCQk8IS0tIHN1YnN0aXR1dGlvbjogJW0gPT0gbWludXRlcyByZW1haW5pbmcgLS0+DQoJCTwhLS0gc3Vic3RpdHV0aW9uOiAlcyA9PSBzZWNvbmRzIHJlbWFpbmluZyAtLT4NCgkJPHVpdGV4dCBuYW1lPSJFTEFQU0VEIiB2YWx1ZT0iJW0gRGFraWthICVzIFNhbml5ZSBLYWxkxLEiLz4NCgkJPHVpdGV4dCBuYW1lPSJOT1RGT1VORCIgdmFsdWU9IkhlcmhhbmdpIEJpciDFnmV5IEJ1bHVubWFkxLEiLz4NCgkJPHVpdGV4dCBuYW1lPSJBVFRBQ0hNRU5UUyIgdmFsdWU9IkVrbGVy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xLBydGliYXQiLz4NCgkJPHVpdGV4dCBuYW1lPSJUQUJfUVVJWiIgdmFsdWU9IlPEsW5hdiIvPg0KCQk8dWl0ZXh0IG5hbWU9IlRBQl9PVVRMSU5FIiB2YWx1ZT0iQW5hIEhhdCIvPg0KCQk8dWl0ZXh0IG5hbWU9IlRBQl9USFVNQiIgdmFsdWU9IlJlc2ltIi8+DQoJCTx1aXRleHQgbmFtZT0iVEFCX05PVEVTIiB2YWx1ZT0iTm90bGFyIi8+DQoJCTx1aXRleHQgbmFtZT0iVEFCX1NFQVJDSCIgdmFsdWU9IkFyYSIvPg0KCQk8dWl0ZXh0IG5hbWU9IlNMSURFX0hFQURJTkciIHZhbHVlPSJTbGF5dCBCYcWfbMSxxJ/EsSIvPg0KCQk8dWl0ZXh0IG5hbWU9IkRVUkFUSU9OX0hFQURJTkciIHZhbHVlPSJTw7xyZSIvPg0KCQk8dWl0ZXh0IG5hbWU9IlNFQVJDSF9IRUFESU5HIiB2YWx1ZT0iTWV0bmkgYXJhOiIvPg0KCQk8dWl0ZXh0IG5hbWU9IlRIVU1CX0hFQURJTkciIHZhbHVlPSJTbGF5dCIvPg0KCQk8dWl0ZXh0IG5hbWU9IlRIVU1CX0lORk8iIHZhbHVlPSJTbGF5dCBCYcWfbMSxxJ/EsS9Tw7xyZXNpIi8+DQoJCTx1aXRleHQgbmFtZT0iQVRUQUNITkFNRV9IRUFESU5HIiB2YWx1ZT0iRG9zeWEgQWTEsSIvPg0KCQk8dWl0ZXh0IG5hbWU9IkFUVEFDSFNJWkVfSEVBRElORyIgdmFsdWU9IkJveXV0Ii8+DQoJCTx1aXRleHQgbmFtZT0iU0xJREVfTk9URVMiIHZhbHVlPSJTbGF5dCBOb3RsYXLEsSIvPg0KCQk8IS0tcXVpeiBwb2QgYW5kIG1lc3NhZ2UgYm94IHRleHRzLS0+DQoJCTx1aXRleHQgbmFtZT0iUVVJWlBPRF9RVUlaX0FUVEVNUFQiIHZhbHVlPSJTxLFuYXYgRGVuZW1lc2k6Ii8+DQoJCTx1aXRleHQgbmFtZT0iUVVJWlBPRF9RVUlaX0FUVEVNUFRfVkFMVUUiIHZhbHVlPSIlbi8ldCIvPg0KCQk8dWl0ZXh0IG5hbWU9IlFVSVpQT0RfUVVJWl9TQ09SRSIgdmFsdWU9IlB1YW46Ii8+DQoJCTx1aXRleHQgbmFtZT0iUVVJWlBPRF9RVUlaX1BBU1NTQ09SRSIgdmFsdWU9Ikdlw6dtZSBQdWFuxLE6Ii8+DQoJCTx1aXRleHQgbmFtZT0iUVVJWlBPRF9RVUlaX01BWFNDT1JFIiB2YWx1ZT0iTWFrc2ltdW0gUHVhbjoiLz4NCgkJPHVpdGV4dCBuYW1lPSJRVUlaUE9EX1FVRVNBVE1QVF9TVFIiIHZhbHVlPSJEZW5lbWU6ICVuLyV0Ii8+DQoJCTx1aXRleHQgbmFtZT0iUVVJWlBPRF9RVUVTVFlQRV9TVFIiIHZhbHVlPSJUw7xyOiAlcyIvPg0KCQk8dWl0ZXh0IG5hbWU9IlFVSVpQT0RfUVVFU1RZUEVfR1JEIiB2YWx1ZT0iQmFzYW1ha2zEsSIvPg0KCQk8dWl0ZXh0IG5hbWU9IlFVSVpQT0RfUVVFU1RZUEVfU1ZZIiB2YWx1ZT0iQW5rZXQiLz4NCgkJPHVpdGV4dCBuYW1lPSJRVUlaUE9EX1FVSVpBVE1QVF9JTkYiIHZhbHVlPSJTxLFuxLFyc8SxeiIvPg0KCQk8dWl0ZXh0IG5hbWU9IlFVSVpQT0RfUVVFU0FUTVBUX0lORiIgdmFsdWU9IlPEsW7EsXJzxLF6Ii8+DQoJCTx1aXRleHQgbmFtZT0iV0FSTklOR01TR19ZRVNTVFJJTkciIHZhbHVlPSJFdmV0Ii8+DQoJCTx1aXRleHQgbmFtZT0iV0FSTklOR01TR19OT1NUUklORyIgdmFsdWU9IkhhecSxciIvPg0KCQk8dWl0ZXh0IG5hbWU9IldBUk5JTkdNU0dfVElUTEVTVFJJTkciIHZhbHVlPSJTxLFuYXYgR2V6aW5tZSBVeWFyxLFzxLEiLz4NCgkJPHVpdGV4dCBuYW1lPSJXQVJOSU5HTVNHX01TR1NUUklORyIgdmFsdWU9IkJ1IFPEsW5hdmRhIGRlbmVubWVtacWfIHNvcnVsYXIgdmFyLg0KDQpFdmV0IHNlw6dlbmXEn2luaSB0xLFrbGF0xLFyc2FuxLF6IFPEsW5hdmRhbiDDp8Sxa2FjYWtzxLFuxLF6LiBTxLFuYXZhIGRldmFtIGV0bWVrIGnDp2luIEhhecSxciBzZcOnZW5lxJ9pbmkgdMSxa2xhdMSxbi4iLz4NCgkJPHVpdGV4dCBuYW1lPSJJTkZPUk1BVElPTl9IMjY0X0ZMQVNIUExBWUVSIiB2YWx1ZT0iQmlsZ2lzYXlhcsSxbsSxemEgecO8a2zDvCBvbGFuIGdlw6dlcmxpIEZsYXNoIFBsYXllciBzw7xyw7xtw7wgYnUgdmlkZW95dSBkZXN0ZWtsZW1peW9yLiBFbiBzb24gRmxhc2ggUGxheWVyIHPDvHLDvG3DvG7DvCBpbmRpcm1layBpw6dpbiB2aWRlbyBhbGFuxLFuxLEgdMSxa2xhdMSx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S2F0xLFsxLFtY8SxbGFyYSBrZW5hciDDp3VidcSfdW51IGfDtnN0ZXIiLz4NCgkJPHVpdGV4dCBuYW1lPSJNVVRFIiB2YWx1ZT0iU2Vzc2l6Ii8+DQoJCTx1aXRleHQgbmFtZT0iRE9DV1JBUF9USVRMRSIgdmFsdWU9IlByZXNlbnRlciBEb3N5YSBFa2kiLz4NCgkJPHVpdGV4dCBuYW1lPSJET0NXUkFQX01TRyIgdmFsdWU9IkJpbGdpc2F5YXLEsW1hIEtheWRldCIvPg0KCQk8dWl0ZXh0IG5hbWU9IkRPQ1dSQVBfUFJPTVBUIiB2YWx1ZT0ixLBuZGlybWVrIGnDp2luIFTEsWtsYXTEsW4iLz4NCgk8L2xhbmd1YWdlPg0KCTxsYW5ndWFnZSBpZD0icn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0KHQu9Cw0LnQtCAlbiIvPg0KCQk8IS0tIHN1YnN0aXR1dGlvbjogJW4gPT0gc2xpZGUgbnVtYmVyIC0tPg0KCQk8IS0tIHN1YnN0aXR1dGlvbjogJXQgPT0gdG90YWwgc2xpZGUgY291bnQgLS0+DQoJCTx1aXRleHQgbmFtZT0iU0NSVUJCQVJTVEFUVVNfU0xJREVJTkZPIiB2YWx1ZT0i0KHQu9Cw0LnQtCAlbiAvICV0IHwgIi8+DQoJCTx1aXRleHQgbmFtZT0iU0NSVUJCQVJTVEFUVVNfU1RPUFBFRCIgdmFsdWU9ItCe0YHRgtCw0L3QvtCy0LvQtdC90L4iLz4NCgkJPHVpdGV4dCBuYW1lPSJTQ1JVQkJBUlNUQVRVU19QTEFZSU5HIiB2YWx1ZT0i0JLQvtGB0L/RgNC+0LjQt9Cy0LXQtNC10L3QuNC1Ii8+DQoJCTx1aXRleHQgbmFtZT0iU0NSVUJCQVJTVEFUVVNfTk9BVURJTyIgdmFsdWU9ItCd0LXRgiDQsNGD0LTQuNC+Ii8+DQoJCTx1aXRleHQgbmFtZT0iU0NSVUJCQVJTVEFUVVNfVklEUExBWUlORyIgdmFsdWU9ItCS0L7RgdC/0YDQvtC40LfQstC10LTQtdC90LjQtSDQstC40LTQtdC+Ii8+DQoJCTx1aXRleHQgbmFtZT0iU0NSVUJCQVJTVEFUVVNfTE9BRElORyIgdmFsdWU9ItCX0LDQs9GA0YPQt9C60LAiLz4NCgkJPHVpdGV4dCBuYW1lPSJTQ1JVQkJBUlNUQVRVU19CVUZGRVJJTkciIHZhbHVlPSLQkdGD0YTQtdGA0LjQt9Cw0YbQuNGPIi8+DQoJCTx1aXRleHQgbmFtZT0iU0NSVUJCQVJTVEFUVVNfUVVFU1RJT04iIHZhbHVlPSLQntGC0LLQtdGCINC90LAg0LLQvtC/0YDQvtGBIi8+DQoJCTx1aXRleHQgbmFtZT0iU0NSVUJCQVJTVEFUVVNfUkVWSUVXUVVJWiIgdmFsdWU9ItCe0LHQt9C+0YAg0L7Qv9GA0L7RgdCwIi8+DQoJCTwhLS0gc3Vic3RpdHV0aW9uOiAlbSA9PSBtaW51dGVzIHJlbWFpbmluZyAtLT4NCgkJPCEtLSBzdWJzdGl0dXRpb246ICVzID09IHNlY29uZHMgcmVtYWluaW5nIC0tPg0KCQk8dWl0ZXh0IG5hbWU9IkVMQVBTRUQiIHZhbHVlPSLQntGB0YLQsNC70L7RgdGMICVtINC80LjQvS4gJXMg0YEiLz4NCgkJPHVpdGV4dCBuYW1lPSJOT1RGT1VORCIgdmFsdWU9ItCd0LjRh9C10LPQviDQvdC1INC90LDQudC00LXQvdC+Ii8+DQoJCTx1aXRleHQgbmFtZT0iQVRUQUNITUVOVFMiIHZhbHVlPSLQktC70L7QttC10L3QuNGPIi8+DQoJCTwhLS0gc3Vic3RpdHV0aW9uOiAlcCA9PSBjdXJyZW50IHNwZWFrZXIncyB0aXRsZSAtLT4NCgkJPHVpdGV4dCBuYW1lPSJCSU9XSU5fVElUTEUiIHZhbHVlPSLQkdC40L7Qs9GA0LDRhNC40Y86ICVwIi8+DQoJCTx1aXRleHQgbmFtZT0iQklPQlROX1RJVExFIiB2YWx1ZT0i0JHQuNC+0LPRgNCw0YTQuNGPIi8+DQoJCTx1aXRleHQgbmFtZT0iRElWSURFUkJUTl9USVRMRSIgdmFsdWU9InwiLz4NCgkJPHVpdGV4dCBuYW1lPSJDT05UQUNUQlROX1RJVExFIiB2YWx1ZT0i0JrQvtC90YLQsNC60YIiLz4NCgkJPHVpdGV4dCBuYW1lPSJUQUJfUVVJWiIgdmFsdWU9ItCe0L/RgNC+0YEiLz4NCgkJPHVpdGV4dCBuYW1lPSJUQUJfT1VUTElORSIgdmFsdWU9ItCh0YXQtdC80LAiLz4NCgkJPHVpdGV4dCBuYW1lPSJUQUJfVEhVTUIiIHZhbHVlPSLQkdC10LPRg9C90L7QuiIvPg0KCQk8dWl0ZXh0IG5hbWU9IlRBQl9OT1RFUyIgdmFsdWU9ItCX0LDQvNC10YLQutC4Ii8+DQoJCTx1aXRleHQgbmFtZT0iVEFCX1NFQVJDSCIgdmFsdWU9ItCf0L7QuNGB0LoiLz4NCgkJPHVpdGV4dCBuYW1lPSJTTElERV9IRUFESU5HIiB2YWx1ZT0i0JfQsNCz0L7Qu9C+0LLQvtC6INGB0LvQsNC50LTQsCIvPg0KCQk8dWl0ZXh0IG5hbWU9IkRVUkFUSU9OX0hFQURJTkciIHZhbHVlPSLQlNC70LjRgi3RgdGC0YwiLz4NCgkJPHVpdGV4dCBuYW1lPSJTRUFSQ0hfSEVBRElORyIgdmFsdWU9ItCf0L7QuNGB0Log0YLQtdC60YHRgtCwOiIvPg0KCQk8dWl0ZXh0IG5hbWU9IlRIVU1CX0hFQURJTkciIHZhbHVlPSLQodC70LDQudC0Ii8+DQoJCTx1aXRleHQgbmFtZT0iVEhVTUJfSU5GTyIgdmFsdWU9ItCd0LDQt9Cy0LDQvdC40LUv0LTQu9C40YIt0L3QvtGB0YLRjCIvPg0KCQk8dWl0ZXh0IG5hbWU9IkFUVEFDSE5BTUVfSEVBRElORyIgdmFsdWU9ItCY0LzRjyDRhNCw0LnQu9CwIi8+DQoJCTx1aXRleHQgbmFtZT0iQVRUQUNIU0laRV9IRUFESU5HIiB2YWx1ZT0i0KDQsNC30LzQtdGAIi8+DQoJCTx1aXRleHQgbmFtZT0iU0xJREVfTk9URVMiIHZhbHVlPSLQl9Cw0LzQtdGC0LrQuCDQuiDRgdC70LDQudC00YMiLz4NCgkJPCEtLXF1aXogcG9kIGFuZCBtZXNzYWdlIGJveCB0ZXh0cy0tPg0KCQk8dWl0ZXh0IG5hbWU9IlFVSVpQT0RfUVVJWl9BVFRFTVBUIiB2YWx1ZT0i0J/QvtC/0YvRgtC60LAg0L/RgNC+0LnRgtC4INC+0L/RgNC+0YE6Ii8+DQoJCTx1aXRleHQgbmFtZT0iUVVJWlBPRF9RVUlaX0FUVEVNUFRfVkFMVUUiIHZhbHVlPSIlbiDQuNC3ICV0Ii8+DQoJCTx1aXRleHQgbmFtZT0iUVVJWlBPRF9RVUlaX1NDT1JFIiB2YWx1ZT0i0J3QsNCx0YDQsNC90L4g0LHQsNC70LvQvtCyOiIvPg0KCQk8dWl0ZXh0IG5hbWU9IlFVSVpQT0RfUVVJWl9QQVNTU0NPUkUiIHZhbHVlPSLQn9GA0L7RhdC+0LTQvdC+0Lkg0YDQtdC30YPQu9GM0YLQsNGCOiIvPg0KCQk8dWl0ZXh0IG5hbWU9IlFVSVpQT0RfUVVJWl9NQVhTQ09SRSIgdmFsdWU9ItCc0LDQutGB0LjQvNCw0LvRjNC90YvQuSDRgNC10LfRg9C70YzRgtCw0YI6Ii8+DQoJCTx1aXRleHQgbmFtZT0iUVVJWlBPRF9RVUVTQVRNUFRfU1RSIiB2YWx1ZT0i0J/QvtC/0YvRgtC60LA6ICVuINC40LcgJXQiLz4NCgkJPHVpdGV4dCBuYW1lPSJRVUlaUE9EX1FVRVNUWVBFX1NUUiIgdmFsdWU9ItCi0LjQvzogJXMiLz4NCgkJPHVpdGV4dCBuYW1lPSJRVUlaUE9EX1FVRVNUWVBFX0dSRCIgdmFsdWU9ItChINC+0YbQtdC90LrQvtC5Ii8+DQoJCTx1aXRleHQgbmFtZT0iUVVJWlBPRF9RVUVTVFlQRV9TVlkiIHZhbHVlPSLQntCx0LfQvtGAIi8+DQoJCTx1aXRleHQgbmFtZT0iUVVJWlBPRF9RVUlaQVRNUFRfSU5GIiB2YWx1ZT0i0JHQvtC70YzRiNC+0LUg0YfQuNGB0LvQviIvPg0KCQk8dWl0ZXh0IG5hbWU9IlFVSVpQT0RfUVVFU0FUTVBUX0lORiIgdmFsdWU9ItCR0L7Qu9GM0YjQvtC1INGH0LjRgdC70L4iLz4NCgkJPHVpdGV4dCBuYW1lPSJXQVJOSU5HTVNHX1lFU1NUUklORyIgdmFsdWU9ItCU0LAiLz4NCgkJPHVpdGV4dCBuYW1lPSJXQVJOSU5HTVNHX05PU1RSSU5HIiB2YWx1ZT0i0J3QtdGCIi8+DQoJCTx1aXRleHQgbmFtZT0iV0FSTklOR01TR19USVRMRVNUUklORyIgdmFsdWU9ItCf0YDQtdC00YPQv9GA0LXQttC00LXQvdC40LUg0L4g0L3QsNCy0LjQs9Cw0YbQuNC4INCyINC+0L/RgNC+0YHQtSIvPg0KCQk8dWl0ZXh0IG5hbWU9IldBUk5JTkdNU0dfTVNHU1RSSU5HIiB2YWx1ZT0i0JIg0L7Qv9GA0L7RgdC1INC+0YHRgtCw0LvQuNGB0Ywg0L3QtdC+0YLQstC10YfQtdC90L3Ri9C1INCy0L7Qv9GA0L7RgdGLLtCd0LDQttCw0YLQuNC1INC60L3QvtC/0LrQuCAmcXVvdDvQlNCwJnF1b3Q7INC/0YDQuNCy0LXQtNC10YIg0Log0LfQsNC60YDRi9GC0LjRjiDQvtC/0YDQvtGB0LAuINCd0LDQttCw0YLQuNC1INC60L3QvtC/0LrQuCAmcXVvdDvQndC10YImcXVvdDsg0L/RgNC+0LTQvtC70LbQuNGCINC+0L/RgNC+0YEuIi8+DQoJCTx1aXRleHQgbmFtZT0iSU5GT1JNQVRJT05fSDI2NF9GTEFTSFBMQVlFUiIgdmFsdWU9ItCi0LXQutGD0YnQsNGPINCy0LXRgNGB0LjRjyDQv9GA0L7QuNCz0YDRi9Cy0LDRgtC10LvRjyBGbGFzaCBQbGF5ZXIsINGD0YHRgtCw0L3QvtCy0LvQtdC90L3QsNGPINC90LAg0Y3RgtC+0Lwg0LrQvtC80L/RjNGO0YLQtdGA0LUsINC90LUg0L/QvtC00LTQtdGA0LbQuNCy0LDQtdGCINGN0YLQviDQstC40LTQtdC+LiDQqdC10LvQutC90LjRgtC1INCyINC+0LHQu9Cw0YHRgtC4INCy0LjQtNC10L4sINGH0YLQvtCx0Ysg0LfQsNCz0YDRg9C30LjRgtGMINC/0L7RgdC70LXQtNC90Y7RjiDQstC10YDRgdC40Y4g0L/RgNC+0LjQs9GA0YvQstCw0YLQtdC70Y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Qn9C+0LrQsNC30YvQstCw0YLRjCDQstGA0LXQt9C60YMg0YPRh9Cw0YHRgtC90LjQutCw0LwiLz4NCgkJPHVpdGV4dCBuYW1lPSJNVVRFIiB2YWx1ZT0i0J7RgtC60LvRjtGH0LjRgtGMINC30LLRg9C6Ii8+DQoJCTx1aXRleHQgbmFtZT0iRE9DV1JBUF9USVRMRSIgdmFsdWU9ItCS0LvQvtC20LXQvdC40LUg0LIg0YTQsNC50LsgQWRvYmUgUHJlc2VudGVyIi8+DQoJCTx1aXRleHQgbmFtZT0iRE9DV1JBUF9NU0ciIHZhbHVlPSLQodC+0YXRgNCw0L3QuNGC0Ywg0LIg0L/QsNC/0LrRgyAmcXVvdDvQnNC+0Lkg0LrQvtC80L/RjNGO0YLQtdGAJnF1b3Q7Ii8+DQoJCTx1aXRleHQgbmFtZT0iRE9DV1JBUF9QUk9NUFQiIHZhbHVlPSLQqdC10LvQutC90YPRgtGMINC00LvRjyDQt9Cw0LPRgNGD0LfQutC4Ii8+DQoJPC9sYW5ndWFnZT4NCjwvY29uZmlndXJhdGlvbj4NCiAg"/>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quot;/&gt;&lt;lineCharCount val=&quot;1&quot;/&gt;&lt;lineCharCount val=&quot;1&quot;/&gt;&lt;lineCharCount val=&quot;26&quot;/&gt;&lt;lineCharCount val=&quot;29&quot;/&gt;&lt;lineCharCount val=&quot;1&quot;/&gt;&lt;lineCharCount val=&quot;27&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30&quot;/&gt;&lt;lineCharCount val=&quot;22&quot;/&gt;&lt;lineCharCount val=&quot;31&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6&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46&quot;/&gt;&lt;lineCharCount val=&quot;10&quot;/&gt;&lt;lineCharCount val=&quot;43&quot;/&gt;&lt;lineCharCount val=&quot;12&quot;/&gt;&lt;lineCharCount val=&quot;19&quot;/&gt;&lt;lineCharCount val=&quot;19&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INFO" val="&lt;ThreeDShapeInfo&gt;&lt;uuid val=&quot;{E34D2C88-F851-40ED-957C-D8C53B560F16}&quot;/&gt;&lt;isInvalidForFieldText val=&quot;0&quot;/&gt;&lt;Image&gt;&lt;filename val=&quot;C:\Users\CMCELV~1\AppData\Local\Temp\PR\data\asimages\{E34D2C88-F851-40ED-957C-D8C53B560F16}_2.png&quot;/&gt;&lt;left val=&quot;451&quot;/&gt;&lt;top val=&quot;246&quot;/&gt;&lt;width val=&quot;195&quot;/&gt;&lt;height val=&quot;219&quot;/&gt;&lt;hasText val=&quot;1&quot;/&gt;&lt;/Image&gt;&lt;/ThreeDShape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48&quot;/&gt;&lt;lineCharCount val=&quot;39&quot;/&gt;&lt;lineCharCount val=&quot;36&quot;/&gt;&lt;lineCharCount val=&quot;11&quot;/&gt;&lt;lineCharCount val=&quot;35&quot;/&gt;&lt;lineCharCount val=&quot;11&quot;/&gt;&lt;lineCharCount val=&quot;11&quot;/&gt;&lt;lineCharCount val=&quot;8&quot;/&gt;&lt;lineCharCount val=&quot;1&quot;/&gt;&lt;lineCharCount val=&quot;9&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48&quot;/&gt;&lt;lineCharCount val=&quot;47&quot;/&gt;&lt;lineCharCount val=&quot;34&quot;/&gt;&lt;lineCharCount val=&quot;36&quot;/&gt;&lt;lineCharCount val=&quot;1&quot;/&gt;&lt;lineCharCount val=&quot;1&quot;/&gt;&lt;lineCharCount val=&quot;13&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4&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35&quot;/&gt;&lt;lineCharCount val=&quot;39&quot;/&gt;&lt;lineCharCount val=&quot;32&quot;/&gt;&lt;lineCharCount val=&quot;20&quot;/&gt;&lt;lineCharCount val=&quot;20&quot;/&gt;&lt;lineCharCount val=&quot;35&quot;/&gt;&lt;lineCharCount val=&quot;17&quot;/&gt;&lt;lineCharCount val=&quot;1&quot;/&gt;&lt;lineCharCount val=&quot;9&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48&quot;/&gt;&lt;lineCharCount val=&quot;47&quot;/&gt;&lt;lineCharCount val=&quot;34&quot;/&gt;&lt;lineCharCount val=&quot;9&quot;/&gt;&lt;lineCharCount val=&quot;37&quot;/&gt;&lt;lineCharCount val=&quot;8&quot;/&gt;&lt;lineCharCount val=&quot;18&quot;/&gt;&lt;lineCharCount val=&quot;1&quot;/&gt;&lt;lineCharCount val=&quot;9&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44&quot;/&gt;&lt;lineCharCount val=&quot;40&quot;/&gt;&lt;lineCharCount val=&quot;16&quot;/&gt;&lt;lineCharCount val=&quot;1&quot;/&gt;&lt;lineCharCount val=&quot;1&quot;/&gt;&lt;lineCharCount val=&quot;12&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23&quot;/&gt;&lt;lineCharCount val=&quot;28&quot;/&gt;&lt;lineCharCount val=&quot;25&quot;/&gt;&lt;lineCharCount val=&quot;20&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PRESENTER_SHAPEINFO" val="&lt;ThreeDShapeInfo&gt;&lt;uuid val=&quot;{9644C97C-D13F-41A6-BA53-ACA3FE946009}&quot;/&gt;&lt;isInvalidForFieldText val=&quot;0&quot;/&gt;&lt;Image&gt;&lt;filename val=&quot;C:\Users\CMCELV~1\AppData\Local\Temp\PR\data\asimages\{9644C97C-D13F-41A6-BA53-ACA3FE946009}_8.png&quot;/&gt;&lt;left val=&quot;494&quot;/&gt;&lt;top val=&quot;221&quot;/&gt;&lt;width val=&quot;183&quot;/&gt;&lt;height val=&quot;249&quot;/&gt;&lt;hasText val=&quot;1&quot;/&gt;&lt;/Image&gt;&lt;/ThreeDShape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25&quot;/&gt;&lt;lineCharCount val=&quot;21&quot;/&gt;&lt;lineCharCount val=&quot;20&quot;/&gt;&lt;lineCharCount val=&quot;22&quot;/&gt;&lt;lineCharCount val=&quot;22&quot;/&gt;&lt;lineCharCount val=&quot;20&quot;/&gt;&lt;lineCharCount val=&quot;18&quot;/&gt;&lt;lineCharCount val=&quot;32&quot;/&gt;&lt;lineCharCount val=&quot;31&quot;/&gt;&lt;lineCharCount val=&quot;42&quot;/&gt;&lt;lineCharCount val=&quot;25&quot;/&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PRESENTER_SHAPEINFO" val="&lt;ThreeDShapeInfo&gt;&lt;uuid val=&quot;{699699BA-CEF6-41B7-9B59-E96A8D6B0F40}&quot;/&gt;&lt;isInvalidForFieldText val=&quot;0&quot;/&gt;&lt;Image&gt;&lt;filename val=&quot;C:\Users\CMCELV~1\AppData\Local\Temp\PR\data\asimages\{699699BA-CEF6-41B7-9B59-E96A8D6B0F40}_9.png&quot;/&gt;&lt;left val=&quot;470&quot;/&gt;&lt;top val=&quot;104&quot;/&gt;&lt;width val=&quot;228&quot;/&gt;&lt;height val=&quot;231&quot;/&gt;&lt;hasText val=&quot;1&quot;/&gt;&lt;/Image&gt;&lt;/ThreeDShapeInfo&gt;"/>
</p:tagLst>
</file>

<file path=ppt/tags/tag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3&quot;/&gt;&lt;lineCharCount val=&quot;12&quot;/&gt;&lt;/TableIndex&gt;&lt;/ShapeTextInfo&gt;"/>
</p:tagLst>
</file>

<file path=ppt/tags/tag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31&quot;/&gt;&lt;lineCharCount val=&quot;36&quot;/&gt;&lt;lineCharCount val=&quot;13&quot;/&gt;&lt;lineCharCount val=&quot;38&quot;/&gt;&lt;lineCharCount val=&quot;16&quot;/&gt;&lt;lineCharCount val=&quot;36&quot;/&gt;&lt;lineCharCount val=&quot;7&quot;/&gt;&lt;/TableIndex&gt;&lt;/ShapeTextInfo&gt;"/>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8&quot;/&gt;&lt;lineCharCount val=&quot;18&quot;/&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2&quot;/&gt;&lt;lineCharCount val=&quot;49&quot;/&gt;&lt;lineCharCount val=&quot;47&quot;/&gt;&lt;lineCharCount val=&quot;55&quot;/&gt;&lt;lineCharCount val=&quot;43&quot;/&gt;&lt;lineCharCount val=&quot;54&quot;/&gt;&lt;lineCharCount val=&quot;51&quot;/&gt;&lt;lineCharCount val=&quot;51&quot;/&gt;&lt;lineCharCount val=&quot;25&quot;/&gt;&lt;/TableIndex&gt;&lt;/ShapeTextInfo&gt;"/>
</p:tagLst>
</file>

<file path=ppt/tags/tag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9&quot;/&gt;&lt;lineCharCount val=&quot;27&quot;/&gt;&lt;/TableIndex&gt;&lt;/ShapeTextInfo&gt;"/>
</p:tagLst>
</file>

<file path=ppt/tags/tag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TableIndex row=&quot;1&quot; col=&quot;2&quot;&gt;&lt;linesCount val=&quot;1&quot;/&gt;&lt;lineCharCount val=&quot;3&quot;/&gt;&lt;/TableIndex&gt;&lt;TableIndex row=&quot;1&quot; col=&quot;3&quot;&gt;&lt;linesCount val=&quot;1&quot;/&gt;&lt;lineCharCount val=&quot;6&quot;/&gt;&lt;/TableIndex&gt;&lt;TableIndex row=&quot;1&quot; col=&quot;4&quot;&gt;&lt;linesCount val=&quot;1&quot;/&gt;&lt;lineCharCount val=&quot;7&quot;/&gt;&lt;/TableIndex&gt;&lt;TableIndex row=&quot;1&quot; col=&quot;5&quot;&gt;&lt;linesCount val=&quot;1&quot;/&gt;&lt;lineCharCount val=&quot;8&quot;/&gt;&lt;/TableIndex&gt;&lt;TableIndex row=&quot;1&quot; col=&quot;6&quot;&gt;&lt;linesCount val=&quot;1&quot;/&gt;&lt;lineCharCount val=&quot;8&quot;/&gt;&lt;/TableIndex&gt;&lt;TableIndex row=&quot;1&quot; col=&quot;7&quot;&gt;&lt;linesCount val=&quot;1&quot;/&gt;&lt;lineCharCount val=&quot;3&quot;/&gt;&lt;/TableIndex&gt;&lt;TableIndex row=&quot;2&quot; col=&quot;1&quot;&gt;&lt;linesCount val=&quot;2&quot;/&gt;&lt;lineCharCount val=&quot;8&quot;/&gt;&lt;lineCharCount val=&quot;10&quot;/&gt;&lt;/TableIndex&gt;&lt;TableIndex row=&quot;2&quot; col=&quot;2&quot;&gt;&lt;linesCount val=&quot;1&quot;/&gt;&lt;lineCharCount val=&quot;4&quot;/&gt;&lt;/TableIndex&gt;&lt;TableIndex row=&quot;2&quot; col=&quot;3&quot;&gt;&lt;linesCount val=&quot;1&quot;/&gt;&lt;lineCharCount val=&quot;4&quot;/&gt;&lt;/TableIndex&gt;&lt;TableIndex row=&quot;2&quot; col=&quot;4&quot;&gt;&lt;linesCount val=&quot;1&quot;/&gt;&lt;lineCharCount val=&quot;4&quot;/&gt;&lt;/TableIndex&gt;&lt;TableIndex row=&quot;2&quot; col=&quot;5&quot;&gt;&lt;linesCount val=&quot;1&quot;/&gt;&lt;lineCharCount val=&quot;4&quot;/&gt;&lt;/TableIndex&gt;&lt;TableIndex row=&quot;2&quot; col=&quot;6&quot;&gt;&lt;linesCount val=&quot;1&quot;/&gt;&lt;lineCharCount val=&quot;4&quot;/&gt;&lt;/TableIndex&gt;&lt;TableIndex row=&quot;2&quot; col=&quot;7&quot;&gt;&lt;linesCount val=&quot;1&quot;/&gt;&lt;lineCharCount val=&quot;4&quot;/&gt;&lt;/TableIndex&gt;&lt;TableIndex row=&quot;3&quot; col=&quot;1&quot;&gt;&lt;linesCount val=&quot;2&quot;/&gt;&lt;lineCharCount val=&quot;7&quot;/&gt;&lt;lineCharCount val=&quot;10&quot;/&gt;&lt;/TableIndex&gt;&lt;TableIndex row=&quot;3&quot; col=&quot;2&quot;&gt;&lt;linesCount val=&quot;1&quot;/&gt;&lt;lineCharCount val=&quot;7&quot;/&gt;&lt;/TableIndex&gt;&lt;TableIndex row=&quot;3&quot; col=&quot;3&quot;&gt;&lt;linesCount val=&quot;1&quot;/&gt;&lt;lineCharCount val=&quot;7&quot;/&gt;&lt;/TableIndex&gt;&lt;TableIndex row=&quot;3&quot; col=&quot;4&quot;&gt;&lt;linesCount val=&quot;1&quot;/&gt;&lt;lineCharCount val=&quot;7&quot;/&gt;&lt;/TableIndex&gt;&lt;TableIndex row=&quot;3&quot; col=&quot;5&quot;&gt;&lt;linesCount val=&quot;1&quot;/&gt;&lt;lineCharCount val=&quot;7&quot;/&gt;&lt;/TableIndex&gt;&lt;TableIndex row=&quot;3&quot; col=&quot;6&quot;&gt;&lt;linesCount val=&quot;1&quot;/&gt;&lt;lineCharCount val=&quot;7&quot;/&gt;&lt;/TableIndex&gt;&lt;TableIndex row=&quot;3&quot; col=&quot;7&quot;&gt;&lt;linesCount val=&quot;1&quot;/&gt;&lt;lineCharCount val=&quot;7&quot;/&gt;&lt;/TableIndex&gt;&lt;TableIndex row=&quot;4&quot; col=&quot;1&quot;&gt;&lt;linesCount val=&quot;1&quot;/&gt;&lt;lineCharCount val=&quot;13&quot;/&gt;&lt;/TableIndex&gt;&lt;TableIndex row=&quot;4&quot; col=&quot;2&quot;&gt;&lt;linesCount val=&quot;1&quot;/&gt;&lt;lineCharCount val=&quot;7&quot;/&gt;&lt;/TableIndex&gt;&lt;TableIndex row=&quot;4&quot; col=&quot;3&quot;&gt;&lt;linesCount val=&quot;1&quot;/&gt;&lt;lineCharCount val=&quot;6&quot;/&gt;&lt;/TableIndex&gt;&lt;TableIndex row=&quot;4&quot; col=&quot;4&quot;&gt;&lt;linesCount val=&quot;1&quot;/&gt;&lt;lineCharCount val=&quot;6&quot;/&gt;&lt;/TableIndex&gt;&lt;TableIndex row=&quot;4&quot; col=&quot;5&quot;&gt;&lt;linesCount val=&quot;1&quot;/&gt;&lt;lineCharCount val=&quot;6&quot;/&gt;&lt;/TableIndex&gt;&lt;TableIndex row=&quot;4&quot; col=&quot;6&quot;&gt;&lt;linesCount val=&quot;1&quot;/&gt;&lt;lineCharCount val=&quot;6&quot;/&gt;&lt;/TableIndex&gt;&lt;TableIndex row=&quot;4&quot; col=&quot;7&quot;&gt;&lt;linesCount val=&quot;1&quot;/&gt;&lt;lineCharCount val=&quot;6&quot;/&gt;&lt;/TableIndex&gt;&lt;TableIndex row=&quot;5&quot; col=&quot;1&quot;&gt;&lt;linesCount val=&quot;1&quot;/&gt;&lt;lineCharCount val=&quot;7&quot;/&gt;&lt;/TableIndex&gt;&lt;TableIndex row=&quot;5&quot; col=&quot;2&quot;&gt;&lt;linesCount val=&quot;1&quot;/&gt;&lt;lineCharCount val=&quot;6&quot;/&gt;&lt;/TableIndex&gt;&lt;TableIndex row=&quot;5&quot; col=&quot;3&quot;&gt;&lt;linesCount val=&quot;1&quot;/&gt;&lt;lineCharCount val=&quot;5&quot;/&gt;&lt;/TableIndex&gt;&lt;TableIndex row=&quot;5&quot; col=&quot;4&quot;&gt;&lt;linesCount val=&quot;1&quot;/&gt;&lt;lineCharCount val=&quot;5&quot;/&gt;&lt;/TableIndex&gt;&lt;TableIndex row=&quot;5&quot; col=&quot;5&quot;&gt;&lt;linesCount val=&quot;1&quot;/&gt;&lt;lineCharCount val=&quot;5&quot;/&gt;&lt;/TableIndex&gt;&lt;TableIndex row=&quot;5&quot; col=&quot;6&quot;&gt;&lt;linesCount val=&quot;1&quot;/&gt;&lt;lineCharCount val=&quot;5&quot;/&gt;&lt;/TableIndex&gt;&lt;TableIndex row=&quot;5&quot; col=&quot;7&quot;&gt;&lt;linesCount val=&quot;1&quot;/&gt;&lt;lineCharCount val=&quot;5&quot;/&gt;&lt;/TableIndex&gt;&lt;TableIndex row=&quot;6&quot; col=&quot;1&quot;&gt;&lt;linesCount val=&quot;1&quot;/&gt;&lt;lineCharCount val=&quot;13&quot;/&gt;&lt;/TableIndex&gt;&lt;TableIndex row=&quot;6&quot; col=&quot;2&quot;&gt;&lt;linesCount val=&quot;1&quot;/&gt;&lt;lineCharCount val=&quot;5&quot;/&gt;&lt;/TableIndex&gt;&lt;TableIndex row=&quot;6&quot; col=&quot;3&quot;&gt;&lt;linesCount val=&quot;1&quot;/&gt;&lt;lineCharCount val=&quot;5&quot;/&gt;&lt;/TableIndex&gt;&lt;TableIndex row=&quot;6&quot; col=&quot;4&quot;&gt;&lt;linesCount val=&quot;1&quot;/&gt;&lt;lineCharCount val=&quot;5&quot;/&gt;&lt;/TableIndex&gt;&lt;TableIndex row=&quot;6&quot; col=&quot;5&quot;&gt;&lt;linesCount val=&quot;1&quot;/&gt;&lt;lineCharCount val=&quot;5&quot;/&gt;&lt;/TableIndex&gt;&lt;TableIndex row=&quot;6&quot; col=&quot;6&quot;&gt;&lt;linesCount val=&quot;1&quot;/&gt;&lt;lineCharCount val=&quot;5&quot;/&gt;&lt;/TableIndex&gt;&lt;TableIndex row=&quot;6&quot; col=&quot;7&quot;&gt;&lt;linesCount val=&quot;1&quot;/&gt;&lt;lineCharCount val=&quot;5&quot;/&gt;&lt;/TableIndex&gt;&lt;TableIndex row=&quot;7&quot; col=&quot;1&quot;&gt;&lt;linesCount val=&quot;1&quot;/&gt;&lt;lineCharCount val=&quot;11&quot;/&gt;&lt;/TableIndex&gt;&lt;TableIndex row=&quot;7&quot; col=&quot;2&quot;&gt;&lt;linesCount val=&quot;1&quot;/&gt;&lt;lineCharCount val=&quot;5&quot;/&gt;&lt;/TableIndex&gt;&lt;TableIndex row=&quot;7&quot; col=&quot;3&quot;&gt;&lt;linesCount val=&quot;1&quot;/&gt;&lt;lineCharCount val=&quot;5&quot;/&gt;&lt;/TableIndex&gt;&lt;TableIndex row=&quot;7&quot; col=&quot;4&quot;&gt;&lt;linesCount val=&quot;1&quot;/&gt;&lt;lineCharCount val=&quot;5&quot;/&gt;&lt;/TableIndex&gt;&lt;TableIndex row=&quot;7&quot; col=&quot;5&quot;&gt;&lt;linesCount val=&quot;1&quot;/&gt;&lt;lineCharCount val=&quot;5&quot;/&gt;&lt;/TableIndex&gt;&lt;TableIndex row=&quot;7&quot; col=&quot;6&quot;&gt;&lt;linesCount val=&quot;1&quot;/&gt;&lt;lineCharCount val=&quot;5&quot;/&gt;&lt;/TableIndex&gt;&lt;TableIndex row=&quot;7&quot; col=&quot;7&quot;&gt;&lt;linesCount val=&quot;1&quot;/&gt;&lt;lineCharCount val=&quot;5&quot;/&gt;&lt;/TableIndex&gt;&lt;TableIndex row=&quot;8&quot; col=&quot;1&quot;&gt;&lt;linesCount val=&quot;1&quot;/&gt;&lt;lineCharCount val=&quot;8&quot;/&gt;&lt;/TableIndex&gt;&lt;TableIndex row=&quot;8&quot; col=&quot;2&quot;&gt;&lt;linesCount val=&quot;1&quot;/&gt;&lt;lineCharCount val=&quot;8&quot;/&gt;&lt;/TableIndex&gt;&lt;TableIndex row=&quot;8&quot; col=&quot;3&quot;&gt;&lt;linesCount val=&quot;1&quot;/&gt;&lt;lineCharCount val=&quot;8&quot;/&gt;&lt;/TableIndex&gt;&lt;TableIndex row=&quot;8&quot; col=&quot;4&quot;&gt;&lt;linesCount val=&quot;1&quot;/&gt;&lt;lineCharCount val=&quot;8&quot;/&gt;&lt;/TableIndex&gt;&lt;TableIndex row=&quot;8&quot; col=&quot;5&quot;&gt;&lt;linesCount val=&quot;1&quot;/&gt;&lt;lineCharCount val=&quot;8&quot;/&gt;&lt;/TableIndex&gt;&lt;TableIndex row=&quot;8&quot; col=&quot;6&quot;&gt;&lt;linesCount val=&quot;1&quot;/&gt;&lt;lineCharCount val=&quot;8&quot;/&gt;&lt;/TableIndex&gt;&lt;TableIndex row=&quot;8&quot; col=&quot;7&quot;&gt;&lt;linesCount val=&quot;1&quot;/&gt;&lt;lineCharCount val=&quot;8&quot;/&gt;&lt;/TableIndex&gt;&lt;/ShapeTextInfo&gt;"/>
  <p:tag name="PRESENTER_SHAPEINFO" val="&lt;ThreeDShapeInfo&gt;&lt;uuid val=&quot;{19B2D6E9-0366-45BD-B23B-8405FEF52342}&quot;/&gt;&lt;isInvalidForFieldText val=&quot;0&quot;/&gt;&lt;Image&gt;&lt;filename val=&quot;C:\Users\CMCELV~1\AppData\Local\Temp\PR\data\asimages\{19B2D6E9-0366-45BD-B23B-8405FEF52342}_12.png&quot;/&gt;&lt;left val=&quot;33&quot;/&gt;&lt;top val=&quot;135&quot;/&gt;&lt;width val=&quot;667&quot;/&gt;&lt;height val=&quot;331&quot;/&gt;&lt;hasText val=&quot;1&quot;/&gt;&lt;/Image&gt;&lt;/ThreeDShapeInfo&gt;"/>
</p:tagLst>
</file>

<file path=ppt/tags/tag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4&quot;/&gt;&lt;lineCharCount val=&quot;15&quot;/&gt;&lt;/TableIndex&gt;&lt;/ShapeTextInfo&gt;"/>
</p:tagLst>
</file>

<file path=ppt/tags/tag49.xml><?xml version="1.0" encoding="utf-8"?>
<p:tagLst xmlns:a="http://schemas.openxmlformats.org/drawingml/2006/main" xmlns:r="http://schemas.openxmlformats.org/officeDocument/2006/relationships" xmlns:p="http://schemas.openxmlformats.org/presentationml/2006/main">
  <p:tag name="PRESENTER_SHAPEINFO" val="&lt;ThreeDShapeInfo&gt;&lt;uuid val=&quot;{A581BBDC-FC85-450B-9A78-A6EB5BAA7E51}&quot;/&gt;&lt;isInvalidForFieldText val=&quot;0&quot;/&gt;&lt;Image&gt;&lt;filename val=&quot;C:\Users\CMCELV~1\AppData\Local\Temp\PR\data\asimages\{A581BBDC-FC85-450B-9A78-A6EB5BAA7E51}_13.png&quot;/&gt;&lt;left val=&quot;109&quot;/&gt;&lt;top val=&quot;120&quot;/&gt;&lt;width val=&quot;516&quot;/&gt;&lt;height val=&quot;345&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4&quot;/&gt;&lt;/TableIndex&gt;&lt;/ShapeTextInfo&gt;"/>
</p:tagLst>
</file>

<file path=ppt/tags/tag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1&quot;/&gt;&lt;/TableIndex&gt;&lt;/ShapeTextInfo&gt;"/>
</p:tagLst>
</file>

<file path=ppt/tags/tag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Lst>
</file>

<file path=ppt/tags/tag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6&quot;/&gt;&lt;/TableIndex&gt;&lt;/ShapeTextInfo&gt;"/>
</p:tagLst>
</file>

<file path=ppt/tags/tag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8&quot;/&gt;&lt;/TableIndex&gt;&lt;/ShapeTextInfo&gt;"/>
</p:tagLst>
</file>

<file path=ppt/tags/tag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Lst>
</file>

<file path=ppt/tags/tag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Lst>
</file>

<file path=ppt/tags/tag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8&quot;/&gt;&lt;lineCharCount val=&quot;9&quot;/&gt;&lt;/TableIndex&gt;&lt;/ShapeTextInfo&gt;"/>
</p:tagLst>
</file>

<file path=ppt/tags/tag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31&quot;/&gt;&lt;lineCharCount val=&quot;49&quot;/&gt;&lt;lineCharCount val=&quot;46&quot;/&gt;&lt;lineCharCount val=&quot;8&quot;/&gt;&lt;lineCharCount val=&quot;31&quot;/&gt;&lt;lineCharCount val=&quot;14&quot;/&gt;&lt;lineCharCount val=&quot;27&quot;/&gt;&lt;lineCharCount val=&quot;22&quot;/&gt;&lt;lineCharCount val=&quot;23&quot;/&gt;&lt;/TableIndex&gt;&lt;/ShapeTextInfo&gt;"/>
</p:tagLst>
</file>

<file path=ppt/tags/tag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Lst>
</file>

<file path=ppt/tags/tag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2&quot;/&gt;&lt;lineCharCount val=&quot;33&quot;/&gt;&lt;lineCharCount val=&quot;11&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heme/theme1.xml><?xml version="1.0" encoding="utf-8"?>
<a:theme xmlns:a="http://schemas.openxmlformats.org/drawingml/2006/main" name="Office 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3044</TotalTime>
  <Words>544</Words>
  <Application>Microsoft Office PowerPoint</Application>
  <PresentationFormat>On-screen Show (4:3)</PresentationFormat>
  <Paragraphs>149</Paragraphs>
  <Slides>43</Slides>
  <Notes>1</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   CERTIFICATION &amp; COACHING:  IM PEDIATRIC BEST PRACTICES  MODULE 6: INTERPRETING DATA</vt:lpstr>
      <vt:lpstr>Outcome Goals for Module 6</vt:lpstr>
      <vt:lpstr>Review of Post-Test from Module 5</vt:lpstr>
      <vt:lpstr>Slide 4</vt:lpstr>
      <vt:lpstr>Slide 5</vt:lpstr>
      <vt:lpstr>Slide 6</vt:lpstr>
      <vt:lpstr>Slide 7</vt:lpstr>
      <vt:lpstr>The Key to IM Success:</vt:lpstr>
      <vt:lpstr>Techniques for Success</vt:lpstr>
      <vt:lpstr>Interpreting data with pediatric populations.</vt:lpstr>
      <vt:lpstr>Interactive Metronome® (IM) Assessment Results</vt:lpstr>
      <vt:lpstr>The normative ranges for IM  performance are as follows:</vt:lpstr>
      <vt:lpstr>Slide 13</vt:lpstr>
      <vt:lpstr>Slide 14</vt:lpstr>
      <vt:lpstr>Slide 15</vt:lpstr>
      <vt:lpstr>Slide 16</vt:lpstr>
      <vt:lpstr>Slide 17</vt:lpstr>
      <vt:lpstr>Slide 18</vt:lpstr>
      <vt:lpstr>Slide 19</vt:lpstr>
      <vt:lpstr>Slide 20</vt:lpstr>
      <vt:lpstr>Slide 21</vt:lpstr>
      <vt:lpstr>Feeling the Beat</vt:lpstr>
      <vt:lpstr>Decreasing the Praxic Load</vt:lpstr>
      <vt:lpstr>To enable new motor planning</vt:lpstr>
      <vt:lpstr>Slide 25</vt:lpstr>
      <vt:lpstr>Slide 26</vt:lpstr>
      <vt:lpstr>Slide 27</vt:lpstr>
      <vt:lpstr>Slide 28</vt:lpstr>
      <vt:lpstr>Slide 29</vt:lpstr>
      <vt:lpstr>Slide 30</vt:lpstr>
      <vt:lpstr>Data List View</vt:lpstr>
      <vt:lpstr>Slide 32</vt:lpstr>
      <vt:lpstr>Slide 33</vt:lpstr>
      <vt:lpstr>Slide 34</vt:lpstr>
      <vt:lpstr>Slide 35</vt:lpstr>
      <vt:lpstr>www.take-a-screenshot.org</vt:lpstr>
      <vt:lpstr>Slide 37</vt:lpstr>
      <vt:lpstr>Embellishing a PDF File (8.3)</vt:lpstr>
      <vt:lpstr>Slide 39</vt:lpstr>
      <vt:lpstr>Slide 40</vt:lpstr>
      <vt:lpstr>Review of Module 6 Learning Outcomes </vt:lpstr>
      <vt:lpstr>Slide 42</vt:lpstr>
      <vt:lpstr>Module 6 Homework</vt:lpstr>
    </vt:vector>
  </TitlesOfParts>
  <Company>FIU</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Dana McBride</dc:creator>
  <cp:lastModifiedBy>cmcelveen</cp:lastModifiedBy>
  <cp:revision>57</cp:revision>
  <dcterms:created xsi:type="dcterms:W3CDTF">2013-03-27T18:34:25Z</dcterms:created>
  <dcterms:modified xsi:type="dcterms:W3CDTF">2014-04-23T14:30:28Z</dcterms:modified>
</cp:coreProperties>
</file>